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3"/>
  </p:notesMasterIdLst>
  <p:sldIdLst>
    <p:sldId id="258" r:id="rId2"/>
    <p:sldId id="260" r:id="rId3"/>
    <p:sldId id="416" r:id="rId4"/>
    <p:sldId id="329" r:id="rId5"/>
    <p:sldId id="340" r:id="rId6"/>
    <p:sldId id="459" r:id="rId7"/>
    <p:sldId id="417" r:id="rId8"/>
    <p:sldId id="321" r:id="rId9"/>
    <p:sldId id="314" r:id="rId10"/>
    <p:sldId id="418" r:id="rId11"/>
    <p:sldId id="326" r:id="rId12"/>
    <p:sldId id="422" r:id="rId13"/>
    <p:sldId id="419" r:id="rId14"/>
    <p:sldId id="420" r:id="rId15"/>
    <p:sldId id="421" r:id="rId16"/>
    <p:sldId id="423" r:id="rId17"/>
    <p:sldId id="460" r:id="rId18"/>
    <p:sldId id="457" r:id="rId19"/>
    <p:sldId id="406" r:id="rId20"/>
    <p:sldId id="425" r:id="rId21"/>
    <p:sldId id="461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5" r:id="rId31"/>
    <p:sldId id="436" r:id="rId32"/>
    <p:sldId id="437" r:id="rId33"/>
    <p:sldId id="434" r:id="rId34"/>
    <p:sldId id="439" r:id="rId35"/>
    <p:sldId id="327" r:id="rId36"/>
    <p:sldId id="458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13" r:id="rId48"/>
    <p:sldId id="456" r:id="rId49"/>
    <p:sldId id="387" r:id="rId50"/>
    <p:sldId id="335" r:id="rId51"/>
    <p:sldId id="264" r:id="rId52"/>
  </p:sldIdLst>
  <p:sldSz cx="12239625" cy="6840538"/>
  <p:notesSz cx="6858000" cy="9144000"/>
  <p:embeddedFontLst>
    <p:embeddedFont>
      <p:font typeface="Cambria Math" panose="02040503050406030204" pitchFamily="18" charset="0"/>
      <p:regular r:id="rId54"/>
    </p:embeddedFont>
    <p:embeddedFont>
      <p:font typeface="Comic Sans MS" panose="030F0702030302020204" pitchFamily="66" charset="0"/>
      <p:regular r:id="rId55"/>
      <p:bold r:id="rId56"/>
      <p:italic r:id="rId57"/>
      <p:boldItalic r:id="rId58"/>
    </p:embeddedFont>
    <p:embeddedFont>
      <p:font typeface="IBM Plex Mono" panose="020B0509050203000203" pitchFamily="49" charset="0"/>
      <p:regular r:id="rId59"/>
      <p:bold r:id="rId60"/>
      <p:italic r:id="rId61"/>
      <p:boldItalic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Montserrat Black" panose="00000A00000000000000" pitchFamily="2" charset="0"/>
      <p:bold r:id="rId67"/>
      <p:boldItalic r:id="rId68"/>
    </p:embeddedFont>
    <p:embeddedFont>
      <p:font typeface="Source Sans Pro" panose="020B0503030403020204" pitchFamily="34" charset="0"/>
      <p:regular r:id="rId69"/>
      <p:bold r:id="rId70"/>
      <p:italic r:id="rId71"/>
      <p:boldItalic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91" y="86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8.57685" units="1/cm"/>
          <inkml:channelProperty channel="Y" name="resolution" value="48.64865" units="1/cm"/>
          <inkml:channelProperty channel="T" name="resolution" value="1" units="1/dev"/>
        </inkml:channelProperties>
      </inkml:inkSource>
      <inkml:timestamp xml:id="ts0" timeString="2023-11-30T15:49:27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19138 16188 0,'26'-40'47,"1"27"-32,-27 0-15,106-80 16,-40 40 0,-52 26-16,-1 27 0,80-80 15,119-79 1,-172 119 0,-26 40-16,-14-13 0,13 0 0,0 13 0,0-14 0,14-25 0,119-94 15,-119 106-15,-14 27 0,14-26 16,278-227-1,-305 240-15,66-27 16,-39 27-16,-1 0 0,-12-1 0,-1 14 0,40-40 16,-26 40-16,-1-39 0,-12 39 0,12-14 0,-26 1 0,40-13 0,26-14 15,-26 0-15,66-53 16,147-93 0,-227 173-16,-12-1 0,-1 1 0,0 13 15,1 0-15,-14-13 0,13 13 0,0-13 0,0 13 0,1-14 0,39-12 0,-53 12 0,13 1 0,0 13 16,14-13-16,-14-14 0,0 27 0,14-13 0,0-14 0,-14 14 0,13 0 15,-26 0-15,14-1 0,12-12 0,-12 13 0,-1-1 0,120-105 16,-120 105-16,0 14 0,0-13 0,1 13 0,-14-13 0,13 0 0,27-14 16,-27 27-16,14-27 0,-14 14 0,0 0 0,1 13 0,-1-13 0,-13-1 0,13 14 0,0 0 15,27-26-15,40-27 0,-54 26 16,-12 27-16,-1 0 0,-13-13 0,13 13 0,-13-13 0,14 13 0,12 0 0,-26-14 0,93-79 16,-80 93-16,1 0 0,-14-13 0,0 0 0,13 13 0,14-14 15,105-132 1,-132 133-16,27 13 0,-27-13 0,13 13 0,0-27 15,80-52 1,-79 65-16,-1 14 0,-13-13 0,13 0 0,1-1 16,-14 1-16,13 13 0,13-13 0,-12-14 0,-1 27 0,-13-13 0,0 0 15,13-14-15,107-132 16,-107 159-16,0-13 0,27-27 16,27-40-1,-67 67-15,13 0 0,40-27 16,40-53-1,-66 53 1,-14 40-16,-13-13 0,13 13 0,0-14 0,40-39 16,27-26-1,-27 39 1,107-80 15,-147 107-31,120-107 31,-93 81-15,-27 25-16,40-39 16,40-53-1,-80 93-15,1 13 0,12-40 16,-13 40-16,27-67 16,-13 41-16,-14 26 0,0-13 0,-13-1 0,0 1 15,53-40-15,-53 40 0,14 13 0,-14-14 16,93-105-1,-80 105-15,0 1 16,67-120 0,-80 107-16,13 13 15,93-120 1,-92 106-16,-1 27 0,0-13 16,1-14-16,145-132 31,-159 132-31,40 14 0,-40 0 0,0 0 0,13-1 15,0-12-15,160-173 32,-160 199-32,1-14 0,-1 1 0,13-27 15,1 27-15,-27 0 0,53-27 16,-26 0-16,52-53 16,28-40-1,-81 120-15,-26 0 0,13-1 0,14-12 16,106-160-1,-120 173-15,0-14 0,1 14 0,-14-1 0,13 1 16,27-40-16,13-13 0,-27 52 16,-12 1-16,-14 0 0,26 0 0,-12-1 0,-14 1 0,26-14 0,-13 14 0,94-120 15,-81 93-15,-12 27 0,-1 0 16,40-53-16,-40 52 0,186-225 31,-79 67-15,-80 132-16,-40 26 0,53-65 0,-13 26 15,-27 26-15,14 14 0,-27 0 0,13-14 0,27-39 16,225-240 15,-251 293-31,39-40 0,-40 26 0,0 1 0,14 12 0,-14 14 0,40-66 16,-39 53-16,-1-1 0,0 1 0,0-13 0,1 26 0,-1 0 0,27-40 16,13-13-16,-53 39 0,26 14 0,28-53 0,-15 27 15,-39 12-15,54-39 0,-41 53 0,0-13 0,14-14 0,-14 14 16,-13 0-16,13 0 0,1 13 0,251-240 31,-252 227-31,1 13 0,-1 0 0,-13-13 0,13 0 0,1-1 0,12 1 0,-13 0 0,-13 0 0,173-147 16,-93 94-1,-80 52-15,13-12 0,14 26 0,-27-13 0,39-14 16,-25 14-16,-14 0 0,13-1 0,0 1 0,-13 0 0,27-1 0,-14 14 0,-13-13 0,13 0 0,14 0 0,0-14 16,-14 14-16,0-1 0,27-25 0,-27 25 0,14-12 0,-1 12 15,94-105-15,-80 79 16,-27 40-16,0-13 0,1 0 0,185-173 31,-199 172-31,26 1 0,-12 0 0,-1 0 0,13-14 0,-12 0 0,-14 14 0,13 0 0,14-14 16,-27 14-16,199-226 31,-53 66-15,-120 147-16,-12 12 0,-1-12 0,67-80 15,-40 66-15,-40 13 16,13 27-16,0-26 0,-13 12 0,13 14 0,1-13 0,-1-13 0,13 12 0,-26 1 0,54-53 15,25-14 1,-65 67-16,-1-1 0,0 1 0,133-133 16,-133 119-1,1 1-15,65-67 16,-65 66 0,-41 14 15,14 13-16,-14 0-15</inkml:trace>
  <inkml:trace contextRef="#ctx0" brushRef="#br0" timeOffset="1147.11">19470 13506 0,'79'66'47,"-39"-26"-47,-40-27 0,14-13 0,12 27 15,54 39 1,-67-66-16,0 27 0,1-14 0,12 13 0,-13-26 0,1 0 15,-1 27-15,14-14 0,-14-13 0,-13 14 0,13-1 0,0-13 0,1 13 16,26 14-16,-27-14 0,-13 0 0,13-13 0,0 0 0,1 27 0,-1-14 16,27 14-16,-14-14 0,-12 13 0,-1-26 0,0 0 0,27 40 15,146 106 17,-146-119-32,-27-27 0,-13 13 0,27 1 0,-14-1 0,0-13 15,-13 13-15,13-13 0,14 13 0,39 40 16,-52-53-16,39 27 15</inkml:trace>
  <inkml:trace contextRef="#ctx0" brushRef="#br0" timeOffset="1844.31">22644 13439 0,'13'13'31,"-13"1"-16,13-1-15,27 27 16,-13-14 0,26 28-1,-53-41 1,40 13 0,-40-12-16,26-1 0,1 13 31,-14-12-31</inkml:trace>
  <inkml:trace contextRef="#ctx0" brushRef="#br0" timeOffset="2334.91">23029 14223 0,'-27'-80'32,"1"27"-17,13 53-15,-1-13 0,-52-94 16,53 94-1,13 0-15,-27-27 0,14 27 16,-1 13-16,14-14 0,-13 1 0,-40-40 31,40 40-31,0 13 0,-1 0 0,-79-67 16,80 67 0,0 0-1</inkml:trace>
  <inkml:trace contextRef="#ctx0" brushRef="#br0" timeOffset="2918.83">22617 14395 0,'-26'-26'63,"-1"-1"-48,14 1-15,0 26 0,-54-53 16,54 53-16,0-14 0,-14 1 16,-119-67-1,133 67 1,-27-14-16,-40-39 31,67 66-31,13-13 0,-13-1 16,-1 1-1,14 0-15,-13 0 0,0-27 16,-1 13 0</inkml:trace>
  <inkml:trace contextRef="#ctx0" brushRef="#br0" timeOffset="3742.51">20944 12828 0,'13'0'15,"0"0"-15,94 93 31,-1 13-15,-93-92-16,40 39 0,-26-40 0,-27 0 0,13 1 0,0-1 16,94 80-1,-107-80-15,13 1 0,67 65 16,-67-79-16,14 27 0,-14-27 0,0 13 16,-13 0-16,106 67 15,-13 13 1,-79-93-16,12 27 15,14 12 1,-27-39 0,14 27-1,-14-14-15,27 14 32,-13 13-1,-27-14-16</inkml:trace>
  <inkml:trace contextRef="#ctx0" brushRef="#br0" timeOffset="4519.35">21807 15697 0,'-13'-40'78,"-14"-66"-62,14 66-16,13 27 0,-13-14 0,13 14 15,0-1-15,-40-25 0,40 25 0,-13 14 0,-1-13 0,14 0 0,-13-1 16,-53-78 0,52 92-16,1-27 0,0 14 0,-14-14 15,14 14-15,-120-107 32,67 80-1,39 40 0</inkml:trace>
  <inkml:trace contextRef="#ctx0" brushRef="#br0" timeOffset="5854.6">23613 12430 0,'40'40'16,"0"-14"0,159 200-1,-132-173 1,-54-26-16,0-27 0,0 13 0,147 107 15,278 198 17,-398-291-32,-27-14 0,-13 0 0,27 1 0,132 145 15,-159-146-15,40 14 16,146 185 0,-159-172-16,-14-40 0,0 27 0,-13-14 0,13-13 0,1 13 0,158 160 15,-172-160-15,27 0 0,-14-13 16,-13 27-16,13-27 0,1 13 0,26 27 0,79 120 15,-106-147 1,-13 0-16,14 0 0,-1 1 0,-13-1 0,0 0 0,13-13 0,-13 13 0,0 1 16,13 39-1,1-40 1,-14 14 0,13-14-1</inkml:trace>
  <inkml:trace contextRef="#ctx0" brushRef="#br0" timeOffset="6677.43">24995 10969 0,'53'0'31,"-40"0"-15,0 0-16,14 13 0,-14-13 0,0 0 0,67 40 16,26 40-1,-79-67-15,-14-13 0,0 13 0,-13 1 0,27-14 0,106 93 16,66 26 0,-186-106-1,1-13-15,-14 14 0,13-14 0,13 13 0,14 14 0,-13-14 0,-1-13 0,-12 13 0,-14 0 0,53 1 16,-40-1-16,14 0 0,26 27 0,-40-40 0,14 13 0,12 14 15,147 92 1,-172-119-16,12 14 0,-13-1 0,14 0 0,-14 1 0,40 12 0,1 14 16,-28 0-16,14-27 0,212 200 31,-238-200-31,-1-13 0,0 13 0,0 0 16,80 67-1,-93-67-15,14 1 0,-1-14 0,-13 13 16,13-13-16,27 53 0,-27-53 0,-13 13 15,40 27 1,-40-27 0,-26 27 31</inkml:trace>
  <inkml:trace contextRef="#ctx0" brushRef="#br0" timeOffset="7502.71">24171 11381 0,'53'13'31,"186"186"0,-199-159-31,-27-27 0,1 1 0,-1-14 0,14 26 0,-14-13 0,27 14 16,0 0-16,-40-14 0,345 252 31,-305-225-31,0 13 0,13-39 0,-40-1 0,-13 14 0,26-27 0,1 13 0,-27 0 0,13 0 0,40 14 16,-13 26-16,-26-40 0,12-13 0,1 27 0,384 318 31,-411-318-31,54 13 0,-41-14 0,13-26 0,1 27 0,-14-1 0,14 1 0,-14-27 0,14 26 0,-14-12 0,13 12 0,346 306 31,-345-305-31,79 52 0,-93-52 0,14 0 0,-14-27 0,1 13 0,-1 13 0,13-12 0,120 92 16,-106-66-16,-26-27 0,264 213 31,-251-200-31,26 1 0,-53-14 0,13 1 0,14-14 0,-27 13 0,13 0 0,-13 0 0,27-13 0,-27 14 0,13-1 0,0-13 0,1 13 0,12 0 16,-26 1-16,27-1 0,13 27 0,53 53 16,-67-80-16,-26 0 0,120 94 15,39 39 1,-146-120-1,1-26-15,-14 14 0,13-14 0,93 79 16,-93-65 0,1-14-16,26-27 15,13 120 17</inkml:trace>
  <inkml:trace contextRef="#ctx0" brushRef="#br0" timeOffset="8595.79">25074 11195 0,'120'199'62,"185"160"-31,-305-346-31,13-13 0,14 13 0,-27 0 0,13-13 0,14 14 0,-27-1 0,133 107 0,-93-81 16,-14-25-16,-13-1 0,54 40 0,-41-26 0,1-1 0,39 27 16,-39-26-16,-14-14 0,399 412 31,-399-412-31,67 80 0,-67-93 0,14 27 0,-14-1 0,0-12 0,40 26 0,-13-1 0,-27-12 0,27 13 15,-26-27-15,39 40 0,-13-26 0,-14-1 0,-26 1 0,13-27 0,27 26 0,-40 1 0,27-14 0,-1 14 16,14-1-16,-13 1 0,-27 0 0,26-14 0,-12 0 0,12 0 0,-26 1 0,53 12 0,27 41 16,-14 12-16,-39-65 0,-27-1 0,27 27 0,-1-40 0,-13 26 0,1 1 0,26-1 0,92 94 15,-105-80-15,26 0 0,-13-1 0,-14-25 0,-12 12 0,12-12 0,-12-1 16,132 120-16,-107-94 0,-25-39 16,52 67-16,1-14 15,-54-40-15,0-13 0,0 14 0,-13-1 0,14-13 0,92 106 16,-93-93-1,-13 1-15,27-1 0,26 53 16,27 14 0,-80-67-16,13 1 0,106 92 15,-79-106 1,-40 13-16,14-13 16,-1 0-16,0 0 15,67 13 1,-54-13 15,-12 14-15,12-14 46,1 0-46,-14 0-16,0 0 15,14 0 1,-14 13-16,-13 27 94,13-14-94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964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68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341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88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22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809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759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86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7614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4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856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92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16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95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39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033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682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50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186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14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8896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3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989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484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577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678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9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705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0016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644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4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135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965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209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083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207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311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5397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499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81977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71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695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5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11" Type="http://schemas.openxmlformats.org/officeDocument/2006/relationships/image" Target="../media/image2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microsoft.com/office/2007/relationships/hdphoto" Target="../media/hdphoto3.wdp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6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10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0.png"/><Relationship Id="rId9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50.png"/><Relationship Id="rId5" Type="http://schemas.openxmlformats.org/officeDocument/2006/relationships/image" Target="../media/image1140.png"/><Relationship Id="rId4" Type="http://schemas.openxmlformats.org/officeDocument/2006/relationships/image" Target="../media/image118.png"/><Relationship Id="rId9" Type="http://schemas.openxmlformats.org/officeDocument/2006/relationships/image" Target="../media/image12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263879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</a:t>
            </a:r>
            <a:r>
              <a:rPr lang="ru-RU" sz="3990" dirty="0">
                <a:solidFill>
                  <a:schemeClr val="bg1"/>
                </a:solidFill>
                <a:latin typeface="Montserrat Black"/>
              </a:rPr>
              <a:t>Логистическая Регрессия</a:t>
            </a: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AD0FB35-F157-4397-933B-20A7DF06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CCDE01-714B-4879-B483-A10A718E7E4F}"/>
              </a:ext>
            </a:extLst>
          </p:cNvPr>
          <p:cNvSpPr txBox="1"/>
          <p:nvPr/>
        </p:nvSpPr>
        <p:spPr>
          <a:xfrm>
            <a:off x="4249420" y="6374021"/>
            <a:ext cx="612140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D0E585-D80C-48E0-BC6B-5B252805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469" y="4020787"/>
            <a:ext cx="2106731" cy="21067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0F0C7C-6CEE-4492-B0A3-6A0137426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630" y="1573035"/>
            <a:ext cx="1755140" cy="1755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D2038D1-A9E6-4BEA-8826-8951C5A7A57D}"/>
              </a:ext>
            </a:extLst>
          </p:cNvPr>
          <p:cNvSpPr txBox="1"/>
          <p:nvPr/>
        </p:nvSpPr>
        <p:spPr>
          <a:xfrm>
            <a:off x="470307" y="1468521"/>
            <a:ext cx="79208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Natural Language Processing with Disaster Tweets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BD0D79-BFCE-4C99-A35A-05770C0AB631}"/>
              </a:ext>
            </a:extLst>
          </p:cNvPr>
          <p:cNvSpPr txBox="1"/>
          <p:nvPr/>
        </p:nvSpPr>
        <p:spPr>
          <a:xfrm>
            <a:off x="863259" y="1778846"/>
            <a:ext cx="8879024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ubiquitousness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of smartphones enables people to announce an emergency they’re observing in real-time. Because of this, more agencies are interested in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programatically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monitoring Twitter (i.e. disaster relief organizations and news agencies).</a:t>
            </a:r>
          </a:p>
          <a:p>
            <a:pPr algn="just" fontAlgn="base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But, it’s not always clear whether a person’s words are actually announcing a disaster. 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644A3C-D459-43DF-8D1B-6EC597BDA859}"/>
              </a:ext>
            </a:extLst>
          </p:cNvPr>
          <p:cNvSpPr txBox="1"/>
          <p:nvPr/>
        </p:nvSpPr>
        <p:spPr>
          <a:xfrm>
            <a:off x="908993" y="4261365"/>
            <a:ext cx="8787407" cy="210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data comes from Vesta's real-world e-commerce transactions and contains a wide range of features from device type to product features. You also have the opportunity to create new features to improve your results.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If successful, you’ll improve the efficacy of fraudulent transaction alerts for millions of people around the world, helping hundreds of thousands of businesses reduce their fraud loss and increase their revenue.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7FB55F-3645-494D-A053-896A2F36ED91}"/>
              </a:ext>
            </a:extLst>
          </p:cNvPr>
          <p:cNvSpPr txBox="1"/>
          <p:nvPr/>
        </p:nvSpPr>
        <p:spPr>
          <a:xfrm>
            <a:off x="460960" y="3950191"/>
            <a:ext cx="79208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IEEE-CIS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36190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468F9C3-2A01-45E7-B316-F82913814EEE}"/>
              </a:ext>
            </a:extLst>
          </p:cNvPr>
          <p:cNvSpPr/>
          <p:nvPr/>
        </p:nvSpPr>
        <p:spPr>
          <a:xfrm>
            <a:off x="884918" y="1971378"/>
            <a:ext cx="98195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Двухклассовая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r>
              <a:rPr lang="ru-RU" sz="40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C03C120-E10F-49D5-BAD0-67F7EA9FDDDA}"/>
              </a:ext>
            </a:extLst>
          </p:cNvPr>
          <p:cNvSpPr/>
          <p:nvPr/>
        </p:nvSpPr>
        <p:spPr>
          <a:xfrm>
            <a:off x="2135560" y="3526949"/>
            <a:ext cx="1049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5227773-4181-4DC7-A77C-ECB0526DC895}"/>
              </a:ext>
            </a:extLst>
          </p:cNvPr>
          <p:cNvSpPr/>
          <p:nvPr/>
        </p:nvSpPr>
        <p:spPr>
          <a:xfrm>
            <a:off x="3592488" y="5082520"/>
            <a:ext cx="47516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101325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C4CF1B-760D-415A-B9A3-8903ADB5D53F}"/>
              </a:ext>
            </a:extLst>
          </p:cNvPr>
          <p:cNvSpPr/>
          <p:nvPr/>
        </p:nvSpPr>
        <p:spPr>
          <a:xfrm>
            <a:off x="0" y="1839788"/>
            <a:ext cx="120726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Двухклассовая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 (бинарная классификация)</a:t>
            </a:r>
          </a:p>
          <a:p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Самый технически простой случай, который служит основой для решения более сложных задач.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2" descr="Image Classifier - Cats🐱 vs Dogs🐶 - Towards Data Science">
            <a:extLst>
              <a:ext uri="{FF2B5EF4-FFF2-40B4-BE49-F238E27FC236}">
                <a16:creationId xmlns:a16="http://schemas.microsoft.com/office/drawing/2014/main" id="{B23C1E8B-E151-4156-93F5-EE666D2CF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" y="3811427"/>
            <a:ext cx="4146482" cy="23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e Great War Between Good And Evil - Good Vs Evil Cartoon ...">
            <a:extLst>
              <a:ext uri="{FF2B5EF4-FFF2-40B4-BE49-F238E27FC236}">
                <a16:creationId xmlns:a16="http://schemas.microsoft.com/office/drawing/2014/main" id="{35F150A7-6D30-45FC-A5B9-6E79DB58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 t="15442" r="21989" b="8072"/>
          <a:stretch/>
        </p:blipFill>
        <p:spPr bwMode="auto">
          <a:xfrm>
            <a:off x="7908755" y="3671538"/>
            <a:ext cx="3913853" cy="25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ealthy Living And Unhealthy Lifestyle Comparison, Healthy Fit ...">
            <a:extLst>
              <a:ext uri="{FF2B5EF4-FFF2-40B4-BE49-F238E27FC236}">
                <a16:creationId xmlns:a16="http://schemas.microsoft.com/office/drawing/2014/main" id="{EDC9363E-D9D2-45B6-A130-5F3B6B403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8368" r="4679" b="7798"/>
          <a:stretch/>
        </p:blipFill>
        <p:spPr bwMode="auto">
          <a:xfrm>
            <a:off x="4416152" y="3671538"/>
            <a:ext cx="3240360" cy="304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8CDCDA8-50C5-4291-BB46-4E14D2865D31}"/>
              </a:ext>
            </a:extLst>
          </p:cNvPr>
          <p:cNvSpPr/>
          <p:nvPr/>
        </p:nvSpPr>
        <p:spPr>
          <a:xfrm>
            <a:off x="84139" y="1813755"/>
            <a:ext cx="75240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Когда количество классов достигает многих тысяч, задача классификации значительно усложняется.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2" descr="Картинки по запросу &quot;классификация кошек&quot;">
            <a:extLst>
              <a:ext uri="{FF2B5EF4-FFF2-40B4-BE49-F238E27FC236}">
                <a16:creationId xmlns:a16="http://schemas.microsoft.com/office/drawing/2014/main" id="{46E7E169-B8AD-4D09-810E-1062963B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192" y="3613342"/>
            <a:ext cx="2347168" cy="298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volution &amp; Classification of Life – UsefulCharts">
            <a:extLst>
              <a:ext uri="{FF2B5EF4-FFF2-40B4-BE49-F238E27FC236}">
                <a16:creationId xmlns:a16="http://schemas.microsoft.com/office/drawing/2014/main" id="{91C61FEC-FAF8-4C3D-9B77-1DBD93C27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60" y="733860"/>
            <a:ext cx="3711449" cy="5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FE5F8E9-BFD3-4027-82C3-776757233B71}"/>
              </a:ext>
            </a:extLst>
          </p:cNvPr>
          <p:cNvSpPr/>
          <p:nvPr/>
        </p:nvSpPr>
        <p:spPr>
          <a:xfrm>
            <a:off x="6198418" y="6252809"/>
            <a:ext cx="5451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https://www.youtube.com/watch?v=HpXaiG8L28s&amp;t=5s</a:t>
            </a:r>
          </a:p>
        </p:txBody>
      </p:sp>
    </p:spTree>
    <p:extLst>
      <p:ext uri="{BB962C8B-B14F-4D97-AF65-F5344CB8AC3E}">
        <p14:creationId xmlns:p14="http://schemas.microsoft.com/office/powerpoint/2010/main" val="414367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8DC05CC-7A85-45A1-AA29-0561F3DA11FD}"/>
              </a:ext>
            </a:extLst>
          </p:cNvPr>
          <p:cNvSpPr/>
          <p:nvPr/>
        </p:nvSpPr>
        <p:spPr>
          <a:xfrm>
            <a:off x="142087" y="1982450"/>
            <a:ext cx="89062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задачах компьютерного зрения количество 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классов ~ количество существительных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2" descr="Advanced Offline Dictionary - Apps on Google Play">
            <a:extLst>
              <a:ext uri="{FF2B5EF4-FFF2-40B4-BE49-F238E27FC236}">
                <a16:creationId xmlns:a16="http://schemas.microsoft.com/office/drawing/2014/main" id="{94AABF36-45A1-4CA8-A47A-3E892580C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3555" l="2148" r="98047">
                        <a14:foregroundMark x1="35742" y1="5664" x2="24414" y2="12695"/>
                        <a14:foregroundMark x1="24414" y1="12695" x2="10742" y2="37305"/>
                        <a14:foregroundMark x1="10742" y1="37305" x2="8008" y2="53516"/>
                        <a14:foregroundMark x1="8008" y1="53516" x2="9180" y2="63672"/>
                        <a14:foregroundMark x1="9180" y1="63672" x2="21484" y2="82617"/>
                        <a14:foregroundMark x1="21484" y1="82617" x2="36328" y2="88672"/>
                        <a14:foregroundMark x1="36328" y1="88672" x2="48438" y2="87891"/>
                        <a14:foregroundMark x1="48438" y1="87891" x2="58984" y2="83984"/>
                        <a14:foregroundMark x1="58984" y1="83984" x2="59180" y2="83203"/>
                        <a14:foregroundMark x1="62500" y1="37109" x2="51563" y2="42188"/>
                        <a14:foregroundMark x1="51563" y1="42188" x2="41016" y2="61328"/>
                        <a14:foregroundMark x1="41016" y1="61328" x2="43164" y2="74609"/>
                        <a14:foregroundMark x1="43164" y1="74609" x2="66992" y2="59180"/>
                        <a14:foregroundMark x1="66992" y1="59180" x2="48828" y2="32227"/>
                        <a14:foregroundMark x1="48828" y1="32227" x2="31055" y2="31055"/>
                        <a14:foregroundMark x1="31055" y1="31055" x2="23633" y2="46680"/>
                        <a14:foregroundMark x1="23633" y1="46680" x2="25586" y2="62891"/>
                        <a14:foregroundMark x1="25586" y1="62891" x2="43164" y2="63281"/>
                        <a14:foregroundMark x1="43164" y1="63281" x2="46289" y2="43164"/>
                        <a14:foregroundMark x1="46289" y1="43164" x2="22852" y2="41211"/>
                        <a14:foregroundMark x1="22852" y1="41211" x2="13672" y2="59375"/>
                        <a14:foregroundMark x1="13672" y1="59375" x2="19141" y2="73047"/>
                        <a14:foregroundMark x1="19141" y1="73047" x2="8203" y2="72461"/>
                        <a14:foregroundMark x1="8203" y1="72461" x2="4102" y2="61523"/>
                        <a14:foregroundMark x1="7813" y1="26563" x2="2734" y2="36914"/>
                        <a14:foregroundMark x1="2734" y1="36914" x2="1172" y2="59961"/>
                        <a14:foregroundMark x1="1172" y1="59961" x2="3711" y2="70898"/>
                        <a14:foregroundMark x1="3711" y1="70898" x2="12109" y2="79688"/>
                        <a14:foregroundMark x1="12109" y1="79688" x2="35742" y2="88867"/>
                        <a14:foregroundMark x1="35742" y1="88867" x2="58203" y2="95898"/>
                        <a14:foregroundMark x1="58203" y1="95898" x2="69141" y2="95508"/>
                        <a14:foregroundMark x1="69141" y1="95508" x2="84139" y2="88640"/>
                        <a14:foregroundMark x1="90729" y1="83984" x2="93555" y2="75977"/>
                        <a14:foregroundMark x1="90591" y1="84375" x2="90729" y2="83984"/>
                        <a14:foregroundMark x1="90496" y1="84644" x2="90591" y2="84375"/>
                        <a14:foregroundMark x1="93555" y1="75977" x2="92188" y2="37500"/>
                        <a14:foregroundMark x1="92188" y1="37500" x2="93945" y2="27344"/>
                        <a14:foregroundMark x1="93945" y1="27344" x2="93359" y2="22656"/>
                        <a14:foregroundMark x1="37305" y1="4492" x2="37305" y2="4492"/>
                        <a14:foregroundMark x1="17578" y1="29102" x2="17578" y2="29102"/>
                        <a14:foregroundMark x1="11133" y1="22852" x2="11133" y2="22852"/>
                        <a14:foregroundMark x1="8789" y1="21484" x2="72852" y2="40625"/>
                        <a14:foregroundMark x1="59766" y1="16211" x2="48828" y2="21875"/>
                        <a14:foregroundMark x1="48828" y1="21875" x2="46289" y2="25195"/>
                        <a14:foregroundMark x1="51367" y1="26172" x2="25586" y2="48438"/>
                        <a14:foregroundMark x1="25586" y1="48438" x2="19531" y2="61133"/>
                        <a14:foregroundMark x1="19531" y1="61133" x2="19531" y2="70117"/>
                        <a14:foregroundMark x1="26953" y1="26563" x2="14258" y2="38086"/>
                        <a14:foregroundMark x1="14258" y1="38086" x2="9570" y2="46875"/>
                        <a14:foregroundMark x1="9570" y1="46875" x2="8984" y2="56836"/>
                        <a14:foregroundMark x1="3906" y1="27148" x2="51172" y2="42969"/>
                        <a14:foregroundMark x1="51172" y1="42969" x2="58984" y2="51953"/>
                        <a14:foregroundMark x1="58984" y1="51953" x2="63086" y2="62500"/>
                        <a14:foregroundMark x1="63086" y1="62500" x2="64258" y2="84570"/>
                        <a14:foregroundMark x1="22266" y1="35938" x2="15625" y2="47461"/>
                        <a14:foregroundMark x1="15625" y1="47461" x2="14844" y2="60156"/>
                        <a14:foregroundMark x1="14844" y1="60156" x2="18359" y2="69727"/>
                        <a14:foregroundMark x1="18359" y1="69727" x2="28320" y2="79883"/>
                        <a14:foregroundMark x1="28320" y1="79883" x2="39648" y2="82031"/>
                        <a14:foregroundMark x1="39648" y1="82031" x2="50391" y2="63086"/>
                        <a14:foregroundMark x1="50391" y1="63086" x2="32813" y2="40625"/>
                        <a14:foregroundMark x1="32813" y1="40625" x2="23242" y2="43164"/>
                        <a14:foregroundMark x1="23242" y1="43164" x2="20898" y2="62891"/>
                        <a14:foregroundMark x1="20898" y1="62891" x2="38086" y2="75586"/>
                        <a14:foregroundMark x1="38086" y1="75586" x2="50586" y2="69336"/>
                        <a14:foregroundMark x1="50586" y1="69336" x2="49609" y2="54297"/>
                        <a14:foregroundMark x1="49609" y1="54297" x2="38281" y2="57617"/>
                        <a14:foregroundMark x1="38281" y1="57617" x2="43750" y2="67578"/>
                        <a14:foregroundMark x1="43750" y1="67578" x2="36719" y2="51172"/>
                        <a14:foregroundMark x1="36719" y1="51172" x2="22656" y2="75781"/>
                        <a14:foregroundMark x1="22656" y1="75781" x2="34180" y2="83008"/>
                        <a14:foregroundMark x1="34180" y1="83008" x2="39648" y2="71680"/>
                        <a14:foregroundMark x1="39648" y1="71680" x2="48438" y2="77539"/>
                        <a14:foregroundMark x1="48438" y1="77539" x2="44922" y2="68359"/>
                        <a14:foregroundMark x1="44922" y1="68359" x2="47461" y2="78320"/>
                        <a14:foregroundMark x1="47461" y1="78320" x2="59961" y2="67969"/>
                        <a14:foregroundMark x1="59961" y1="67969" x2="63672" y2="58789"/>
                        <a14:foregroundMark x1="63672" y1="58789" x2="50586" y2="67578"/>
                        <a14:foregroundMark x1="50586" y1="67578" x2="52734" y2="80273"/>
                        <a14:foregroundMark x1="52734" y1="80273" x2="64063" y2="63867"/>
                        <a14:foregroundMark x1="64063" y1="63867" x2="58203" y2="49414"/>
                        <a14:foregroundMark x1="58203" y1="49414" x2="53125" y2="59375"/>
                        <a14:foregroundMark x1="53125" y1="59375" x2="52930" y2="74414"/>
                        <a14:foregroundMark x1="52930" y1="74414" x2="63086" y2="69922"/>
                        <a14:foregroundMark x1="63086" y1="69922" x2="59961" y2="83398"/>
                        <a14:foregroundMark x1="59961" y1="83398" x2="69727" y2="85547"/>
                        <a14:foregroundMark x1="69727" y1="85547" x2="55078" y2="89258"/>
                        <a14:foregroundMark x1="55078" y1="89258" x2="63867" y2="93555"/>
                        <a14:foregroundMark x1="63867" y1="93555" x2="64063" y2="93359"/>
                        <a14:foregroundMark x1="6250" y1="42773" x2="5273" y2="63672"/>
                        <a14:foregroundMark x1="13672" y1="44336" x2="10547" y2="58008"/>
                        <a14:foregroundMark x1="10547" y1="58008" x2="11328" y2="67188"/>
                        <a14:foregroundMark x1="14648" y1="42383" x2="14648" y2="69727"/>
                        <a14:foregroundMark x1="13672" y1="47461" x2="13672" y2="69531"/>
                        <a14:foregroundMark x1="29883" y1="42188" x2="28516" y2="69922"/>
                        <a14:foregroundMark x1="58008" y1="49023" x2="63672" y2="68359"/>
                        <a14:foregroundMark x1="97461" y1="23242" x2="97461" y2="23242"/>
                        <a14:foregroundMark x1="7617" y1="57227" x2="59180" y2="65234"/>
                        <a14:foregroundMark x1="64063" y1="75781" x2="25586" y2="69727"/>
                        <a14:foregroundMark x1="25586" y1="69727" x2="22656" y2="67969"/>
                        <a14:foregroundMark x1="29297" y1="64063" x2="63281" y2="70703"/>
                        <a14:foregroundMark x1="98242" y1="76172" x2="98242" y2="76172"/>
                        <a14:foregroundMark x1="2148" y1="46484" x2="51953" y2="57813"/>
                        <a14:backgroundMark x1="88867" y1="86914" x2="88867" y2="86914"/>
                        <a14:backgroundMark x1="90430" y1="84961" x2="89258" y2="85352"/>
                        <a14:backgroundMark x1="91211" y1="85352" x2="84961" y2="89453"/>
                        <a14:backgroundMark x1="90820" y1="84961" x2="90820" y2="84961"/>
                        <a14:backgroundMark x1="91602" y1="83984" x2="91602" y2="83984"/>
                        <a14:backgroundMark x1="90625" y1="83984" x2="90625" y2="83984"/>
                        <a14:backgroundMark x1="90820" y1="83984" x2="90820" y2="83984"/>
                        <a14:backgroundMark x1="90039" y1="85156" x2="90039" y2="85156"/>
                        <a14:backgroundMark x1="90820" y1="84375" x2="90820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14" y="1000906"/>
            <a:ext cx="2833299" cy="28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B4EB783-239D-4CA4-BCD5-80BEB6D37E61}"/>
              </a:ext>
            </a:extLst>
          </p:cNvPr>
          <p:cNvSpPr/>
          <p:nvPr/>
        </p:nvSpPr>
        <p:spPr>
          <a:xfrm>
            <a:off x="329917" y="3834205"/>
            <a:ext cx="56262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английский язык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1,000,000 слов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170 000 в активном словаре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100 000 существительных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C309BAD-FAB4-4A43-A438-FB085829D1F6}"/>
              </a:ext>
            </a:extLst>
          </p:cNvPr>
          <p:cNvSpPr/>
          <p:nvPr/>
        </p:nvSpPr>
        <p:spPr>
          <a:xfrm>
            <a:off x="6150400" y="3704366"/>
            <a:ext cx="561779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русский язык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120 000 слов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54,000 существительных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19000 существительных без уменьшительных вариаций</a:t>
            </a:r>
          </a:p>
        </p:txBody>
      </p:sp>
    </p:spTree>
    <p:extLst>
      <p:ext uri="{BB962C8B-B14F-4D97-AF65-F5344CB8AC3E}">
        <p14:creationId xmlns:p14="http://schemas.microsoft.com/office/powerpoint/2010/main" val="16056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997B2B-9677-4D7B-A7A4-19E98FF7FB36}"/>
              </a:ext>
            </a:extLst>
          </p:cNvPr>
          <p:cNvSpPr/>
          <p:nvPr/>
        </p:nvSpPr>
        <p:spPr>
          <a:xfrm>
            <a:off x="247326" y="1675212"/>
            <a:ext cx="77384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pic>
        <p:nvPicPr>
          <p:cNvPr id="8" name="Picture 2" descr="Venn diagram showing the common letters between the Russian, Greek, and  Latin alphabets | Russian alphabet, Learn greek, Venn diagram">
            <a:extLst>
              <a:ext uri="{FF2B5EF4-FFF2-40B4-BE49-F238E27FC236}">
                <a16:creationId xmlns:a16="http://schemas.microsoft.com/office/drawing/2014/main" id="{B8595451-6F7A-4CD3-A921-22287A802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50" y="3508839"/>
            <a:ext cx="3470148" cy="33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nimal Classification that is also a nice Venn diagram. Lots of logic here  as well. | Venn diagram, Higher order thinking, Animal classification">
            <a:extLst>
              <a:ext uri="{FF2B5EF4-FFF2-40B4-BE49-F238E27FC236}">
                <a16:creationId xmlns:a16="http://schemas.microsoft.com/office/drawing/2014/main" id="{8768AC66-5049-4BD8-919D-3FD7FDB4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743" y="1675212"/>
            <a:ext cx="4844134" cy="46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9FC550-D10E-458E-BD1E-5A24888B039C}"/>
              </a:ext>
            </a:extLst>
          </p:cNvPr>
          <p:cNvSpPr/>
          <p:nvPr/>
        </p:nvSpPr>
        <p:spPr>
          <a:xfrm>
            <a:off x="153645" y="6143342"/>
            <a:ext cx="2564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Кириллица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77A716-559B-42BD-B345-A80AEEAE2065}"/>
              </a:ext>
            </a:extLst>
          </p:cNvPr>
          <p:cNvSpPr/>
          <p:nvPr/>
        </p:nvSpPr>
        <p:spPr>
          <a:xfrm>
            <a:off x="0" y="3429000"/>
            <a:ext cx="220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Греческий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7309201-5F74-4629-8553-953C8C4B2382}"/>
              </a:ext>
            </a:extLst>
          </p:cNvPr>
          <p:cNvSpPr/>
          <p:nvPr/>
        </p:nvSpPr>
        <p:spPr>
          <a:xfrm>
            <a:off x="4418607" y="3429000"/>
            <a:ext cx="2293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Латиница</a:t>
            </a:r>
          </a:p>
        </p:txBody>
      </p:sp>
    </p:spTree>
    <p:extLst>
      <p:ext uri="{BB962C8B-B14F-4D97-AF65-F5344CB8AC3E}">
        <p14:creationId xmlns:p14="http://schemas.microsoft.com/office/powerpoint/2010/main" val="112425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7DAF31-B49B-4E36-894E-1D3807D130BF}"/>
              </a:ext>
            </a:extLst>
          </p:cNvPr>
          <p:cNvSpPr/>
          <p:nvPr/>
        </p:nvSpPr>
        <p:spPr>
          <a:xfrm>
            <a:off x="335360" y="1712896"/>
            <a:ext cx="103978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6C6447-210A-4C5C-BF08-3789753D0338}"/>
              </a:ext>
            </a:extLst>
          </p:cNvPr>
          <p:cNvSpPr/>
          <p:nvPr/>
        </p:nvSpPr>
        <p:spPr>
          <a:xfrm>
            <a:off x="309138" y="2404555"/>
            <a:ext cx="11771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Требуется определить степень принадлежности объекта к каждому из классов, обычно это действительное число от 0 до 1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856995-A4B2-4A47-8040-2513439B6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4022" t="3044" b="8368"/>
          <a:stretch/>
        </p:blipFill>
        <p:spPr>
          <a:xfrm>
            <a:off x="479376" y="3533652"/>
            <a:ext cx="3621441" cy="2800794"/>
          </a:xfrm>
          <a:prstGeom prst="rect">
            <a:avLst/>
          </a:prstGeom>
        </p:spPr>
      </p:pic>
      <p:pic>
        <p:nvPicPr>
          <p:cNvPr id="10" name="Picture 2" descr="12. Fuzzy logic example. The classification of some variable... | Download  Scientific Diagram">
            <a:extLst>
              <a:ext uri="{FF2B5EF4-FFF2-40B4-BE49-F238E27FC236}">
                <a16:creationId xmlns:a16="http://schemas.microsoft.com/office/drawing/2014/main" id="{32590EF9-39CC-4121-8FAA-6D126030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87" y="3516495"/>
            <a:ext cx="7603995" cy="28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65314" y="1821616"/>
            <a:ext cx="7835911" cy="200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 каких кейсах (из вашей предметной области) необходимо решить задачу классификации?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837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 в </a:t>
            </a:r>
            <a:r>
              <a:rPr lang="tr-TR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879044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D8C4C5F-4A69-42A6-873E-0FEC04A0A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D74985-86F7-4C8B-AC82-2C5E97431610}"/>
                  </a:ext>
                </a:extLst>
              </p:cNvPr>
              <p:cNvSpPr txBox="1"/>
              <p:nvPr/>
            </p:nvSpPr>
            <p:spPr>
              <a:xfrm>
                <a:off x="839416" y="3140968"/>
                <a:ext cx="29098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D74985-86F7-4C8B-AC82-2C5E97431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140968"/>
                <a:ext cx="29098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/>
              <p:nvPr/>
            </p:nvSpPr>
            <p:spPr>
              <a:xfrm>
                <a:off x="911424" y="2492896"/>
                <a:ext cx="34773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492896"/>
                <a:ext cx="347736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B95A901-10A1-4613-8B8D-4B2CCAB08525}"/>
                  </a:ext>
                </a:extLst>
              </p:cNvPr>
              <p:cNvSpPr/>
              <p:nvPr/>
            </p:nvSpPr>
            <p:spPr>
              <a:xfrm>
                <a:off x="839416" y="1844824"/>
                <a:ext cx="17525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B95A901-10A1-4613-8B8D-4B2CCAB08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844824"/>
                <a:ext cx="17525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D5DF3F7-E7B6-47D5-8062-6F02824613F9}"/>
                  </a:ext>
                </a:extLst>
              </p:cNvPr>
              <p:cNvSpPr/>
              <p:nvPr/>
            </p:nvSpPr>
            <p:spPr>
              <a:xfrm>
                <a:off x="2927648" y="1772816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D5DF3F7-E7B6-47D5-8062-6F0282461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72816"/>
                <a:ext cx="169443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057D00-D864-443E-AEA5-EC0977D8B715}"/>
                  </a:ext>
                </a:extLst>
              </p:cNvPr>
              <p:cNvSpPr txBox="1"/>
              <p:nvPr/>
            </p:nvSpPr>
            <p:spPr>
              <a:xfrm>
                <a:off x="812526" y="5045098"/>
                <a:ext cx="8195314" cy="1243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 {−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;+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057D00-D864-443E-AEA5-EC0977D8B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26" y="5045098"/>
                <a:ext cx="8195314" cy="12434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F6A46C1-15AA-4DDF-B582-CB27C34105BF}"/>
              </a:ext>
            </a:extLst>
          </p:cNvPr>
          <p:cNvSpPr/>
          <p:nvPr/>
        </p:nvSpPr>
        <p:spPr>
          <a:xfrm>
            <a:off x="623392" y="3933056"/>
            <a:ext cx="65117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</a:t>
            </a:r>
            <a:endParaRPr lang="ru-RU" sz="3600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F3616B3-D277-4D62-98FB-AB856A312668}"/>
                  </a:ext>
                </a:extLst>
              </p:cNvPr>
              <p:cNvSpPr/>
              <p:nvPr/>
            </p:nvSpPr>
            <p:spPr>
              <a:xfrm>
                <a:off x="5015880" y="1816543"/>
                <a:ext cx="58437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F3616B3-D277-4D62-98FB-AB856A312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816543"/>
                <a:ext cx="5843779" cy="646331"/>
              </a:xfrm>
              <a:prstGeom prst="rect">
                <a:avLst/>
              </a:prstGeom>
              <a:blipFill>
                <a:blip r:embed="rId9"/>
                <a:stretch>
                  <a:fillRect t="-15094" r="-1983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6E4867C-FB84-4ABB-9D2E-EE731C9BF9CF}"/>
                  </a:ext>
                </a:extLst>
              </p:cNvPr>
              <p:cNvSpPr/>
              <p:nvPr/>
            </p:nvSpPr>
            <p:spPr>
              <a:xfrm>
                <a:off x="5015880" y="2564904"/>
                <a:ext cx="7141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36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6E4867C-FB84-4ABB-9D2E-EE731C9BF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2564904"/>
                <a:ext cx="7141186" cy="646331"/>
              </a:xfrm>
              <a:prstGeom prst="rect">
                <a:avLst/>
              </a:prstGeom>
              <a:blipFill>
                <a:blip r:embed="rId10"/>
                <a:stretch>
                  <a:fillRect t="-15094" r="-2477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F96FD2-30F5-4158-A673-437C83EC3A28}"/>
                  </a:ext>
                </a:extLst>
              </p:cNvPr>
              <p:cNvSpPr/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ru-RU" sz="3200" b="0" i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 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Montserrat" panose="00000500000000000000" pitchFamily="2" charset="-5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ϵ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F96FD2-30F5-4158-A673-437C83EC3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80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Логистическая Регрессия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C326A10-7823-4BCD-8DB8-A103DEC9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Функция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16AAD-7AAE-4D4E-A2DC-96974686A65D}"/>
                  </a:ext>
                </a:extLst>
              </p:cNvPr>
              <p:cNvSpPr txBox="1"/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16AAD-7AAE-4D4E-A2DC-96974686A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AA14FCB3-DE7D-4CCC-B3D2-D5ACAA636415}"/>
              </a:ext>
            </a:extLst>
          </p:cNvPr>
          <p:cNvSpPr/>
          <p:nvPr/>
        </p:nvSpPr>
        <p:spPr>
          <a:xfrm>
            <a:off x="4439816" y="2204567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6DE8E7B-5F46-42F8-850E-1F16F6318611}"/>
              </a:ext>
            </a:extLst>
          </p:cNvPr>
          <p:cNvSpPr/>
          <p:nvPr/>
        </p:nvSpPr>
        <p:spPr>
          <a:xfrm>
            <a:off x="4444313" y="5229200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9472CFF-1D55-4FB4-B02D-DB467796E5D5}"/>
              </a:ext>
            </a:extLst>
          </p:cNvPr>
          <p:cNvSpPr/>
          <p:nvPr/>
        </p:nvSpPr>
        <p:spPr>
          <a:xfrm>
            <a:off x="997719" y="1910803"/>
            <a:ext cx="2257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endParaRPr lang="ru-RU" sz="3600" dirty="0">
              <a:latin typeface="Montserrat" panose="00000500000000000000" pitchFamily="2" charset="-52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AA8C247-1B2C-488D-B701-A49794328CE7}"/>
              </a:ext>
            </a:extLst>
          </p:cNvPr>
          <p:cNvGrpSpPr/>
          <p:nvPr/>
        </p:nvGrpSpPr>
        <p:grpSpPr>
          <a:xfrm>
            <a:off x="4394957" y="2094986"/>
            <a:ext cx="7262958" cy="3710277"/>
            <a:chOff x="4394957" y="2094986"/>
            <a:chExt cx="7262958" cy="3710277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9647D2C3-371B-431B-BFEC-79E5A0AAC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19" name="Полилиния 5">
              <a:extLst>
                <a:ext uri="{FF2B5EF4-FFF2-40B4-BE49-F238E27FC236}">
                  <a16:creationId xmlns:a16="http://schemas.microsoft.com/office/drawing/2014/main" id="{ECCDFAC9-4E74-4050-A651-EE636880E908}"/>
                </a:ext>
              </a:extLst>
            </p:cNvPr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54000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 animBg="1"/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Рубрика Прохладные Истории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911424" y="1700808"/>
            <a:ext cx="7879491" cy="181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Логистическая функция восходит к 1830-м годам, когда бельгийский статистик Пьер Франсуа 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Ферхюльст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изобрел его для описания динамики населения: со временем первоначальный взрыв экспоненциального роста сглаживается по мере того, как он потребляет доступные ресурсы, что приводит к характерной логистической кривой. 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9048328" y="3933056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https://en.wikipedia.org/wiki/Pierre_Fran%C3%A7ois_Verhulst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911424" y="4005064"/>
            <a:ext cx="7625994" cy="1531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Прошло более века, прежде чем американский статистик Э. Б. Уилсон и его ученица Джейн 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Вустер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разработали логистическую регрессию, чтобы выяснить, какое количество данного опасного вещества может привести к летальному исходу.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124744"/>
            <a:ext cx="177298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9F329E-3619-4019-B937-E529BC34D01A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E515734-C7D4-473A-A634-2CD386C869E8}"/>
                  </a:ext>
                </a:extLst>
              </p:cNvPr>
              <p:cNvSpPr/>
              <p:nvPr/>
            </p:nvSpPr>
            <p:spPr>
              <a:xfrm>
                <a:off x="1111256" y="2431420"/>
                <a:ext cx="7764305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E515734-C7D4-473A-A634-2CD386C86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56" y="2431420"/>
                <a:ext cx="7764305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275CDF-63CB-4372-9124-5E10E7A24ECF}"/>
                  </a:ext>
                </a:extLst>
              </p:cNvPr>
              <p:cNvSpPr/>
              <p:nvPr/>
            </p:nvSpPr>
            <p:spPr>
              <a:xfrm>
                <a:off x="1343472" y="1916832"/>
                <a:ext cx="17525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275CDF-63CB-4372-9124-5E10E7A2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1916832"/>
                <a:ext cx="17525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50ED75F-7C0B-48CF-B2E9-84E2DBC61D0B}"/>
                  </a:ext>
                </a:extLst>
              </p:cNvPr>
              <p:cNvSpPr/>
              <p:nvPr/>
            </p:nvSpPr>
            <p:spPr>
              <a:xfrm>
                <a:off x="3359696" y="184482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50ED75F-7C0B-48CF-B2E9-84E2DBC61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1844824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DB3C628-95DD-4C03-8A74-64B076C02C34}"/>
                  </a:ext>
                </a:extLst>
              </p:cNvPr>
              <p:cNvSpPr/>
              <p:nvPr/>
            </p:nvSpPr>
            <p:spPr>
              <a:xfrm>
                <a:off x="5087888" y="1844824"/>
                <a:ext cx="1714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DB3C628-95DD-4C03-8A74-64B076C02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1844824"/>
                <a:ext cx="17144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F32F07F-A460-4DB5-A64B-51EF46D71014}"/>
              </a:ext>
            </a:extLst>
          </p:cNvPr>
          <p:cNvSpPr/>
          <p:nvPr/>
        </p:nvSpPr>
        <p:spPr>
          <a:xfrm>
            <a:off x="176689" y="3699393"/>
            <a:ext cx="6848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Интерпретация - 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вероятность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4C34B40-DF92-42CC-BE23-C72CE44AE252}"/>
                  </a:ext>
                </a:extLst>
              </p:cNvPr>
              <p:cNvSpPr/>
              <p:nvPr/>
            </p:nvSpPr>
            <p:spPr>
              <a:xfrm>
                <a:off x="176689" y="4506367"/>
                <a:ext cx="7863527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=P(y=1|X;b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)=1−P(y=0|X;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P(y=0|X;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)+P(y=1|X;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)=1</a:t>
                </a:r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4C34B40-DF92-42CC-BE23-C72CE44AE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9" y="4506367"/>
                <a:ext cx="7863527" cy="1077218"/>
              </a:xfrm>
              <a:prstGeom prst="rect">
                <a:avLst/>
              </a:prstGeom>
              <a:blipFill>
                <a:blip r:embed="rId8"/>
                <a:stretch>
                  <a:fillRect l="-2016" t="-7345" b="-17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453D290-B324-477F-8D20-6431B55C354E}"/>
                  </a:ext>
                </a:extLst>
              </p:cNvPr>
              <p:cNvSpPr/>
              <p:nvPr/>
            </p:nvSpPr>
            <p:spPr>
              <a:xfrm>
                <a:off x="1677970" y="5730354"/>
                <a:ext cx="333791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453D290-B324-477F-8D20-6431B55C3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70" y="5730354"/>
                <a:ext cx="3337910" cy="954107"/>
              </a:xfrm>
              <a:prstGeom prst="rect">
                <a:avLst/>
              </a:prstGeom>
              <a:blipFill>
                <a:blip r:embed="rId9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46DCD55-1173-4B20-9834-F8EE1351D26C}"/>
                  </a:ext>
                </a:extLst>
              </p:cNvPr>
              <p:cNvSpPr/>
              <p:nvPr/>
            </p:nvSpPr>
            <p:spPr>
              <a:xfrm>
                <a:off x="7032104" y="1844824"/>
                <a:ext cx="18288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46DCD55-1173-4B20-9834-F8EE1351D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1844824"/>
                <a:ext cx="182883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B2271C-3C57-4DEE-825D-6C8D9F2C0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6160" y="3717032"/>
            <a:ext cx="451376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454770-43E4-4C59-BACB-82F94747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9721080" cy="118777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Функция ошибки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C031653-09B2-4BBC-A601-353701992B4E}"/>
              </a:ext>
            </a:extLst>
          </p:cNvPr>
          <p:cNvSpPr txBox="1">
            <a:spLocks/>
          </p:cNvSpPr>
          <p:nvPr/>
        </p:nvSpPr>
        <p:spPr>
          <a:xfrm>
            <a:off x="0" y="1907183"/>
            <a:ext cx="27363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30F6A45-D354-4712-9548-E4B3974C02B7}"/>
                  </a:ext>
                </a:extLst>
              </p:cNvPr>
              <p:cNvSpPr/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30F6A45-D354-4712-9548-E4B3974C0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2FE7B55-378F-4A1D-A327-C0461405059D}"/>
                  </a:ext>
                </a:extLst>
              </p:cNvPr>
              <p:cNvSpPr/>
              <p:nvPr/>
            </p:nvSpPr>
            <p:spPr>
              <a:xfrm>
                <a:off x="2855640" y="2006096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2FE7B55-378F-4A1D-A327-C04614050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006096"/>
                <a:ext cx="344004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B5F55D7-DA3B-433C-A05A-ACD378B6D752}"/>
                  </a:ext>
                </a:extLst>
              </p:cNvPr>
              <p:cNvSpPr/>
              <p:nvPr/>
            </p:nvSpPr>
            <p:spPr>
              <a:xfrm>
                <a:off x="1199456" y="2701607"/>
                <a:ext cx="4180119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B5F55D7-DA3B-433C-A05A-ACD378B6D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701607"/>
                <a:ext cx="4180119" cy="1199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9EE6918-733C-4406-8613-678FCA97E0BD}"/>
                  </a:ext>
                </a:extLst>
              </p:cNvPr>
              <p:cNvSpPr/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{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}∗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9EE6918-733C-4406-8613-678FCA97E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2D913EB-80D4-42CD-9A2B-66245AAB8BE4}"/>
                  </a:ext>
                </a:extLst>
              </p:cNvPr>
              <p:cNvSpPr/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2D913EB-80D4-42CD-9A2B-66245AAB8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3565CA-55C9-481A-9630-FB555EA7E9DD}"/>
                  </a:ext>
                </a:extLst>
              </p:cNvPr>
              <p:cNvSpPr/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i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~−100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3565CA-55C9-481A-9630-FB555EA7E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7D3C83A-CF47-4844-A0B5-BA569FB3C6D6}"/>
                  </a:ext>
                </a:extLst>
              </p:cNvPr>
              <p:cNvSpPr/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7D3C83A-CF47-4844-A0B5-BA569FB3C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0D17A0D-E2E6-4E32-950B-1132BA1A1DBB}"/>
              </a:ext>
            </a:extLst>
          </p:cNvPr>
          <p:cNvGrpSpPr/>
          <p:nvPr/>
        </p:nvGrpSpPr>
        <p:grpSpPr>
          <a:xfrm>
            <a:off x="7157832" y="3406144"/>
            <a:ext cx="4792550" cy="2448271"/>
            <a:chOff x="4394957" y="2094986"/>
            <a:chExt cx="7262958" cy="3710277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3CA072DB-56D8-4964-A256-C6A5B6A6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17" name="Полилиния 35">
              <a:extLst>
                <a:ext uri="{FF2B5EF4-FFF2-40B4-BE49-F238E27FC236}">
                  <a16:creationId xmlns:a16="http://schemas.microsoft.com/office/drawing/2014/main" id="{309B8133-1284-40F2-A7B0-A4F5778D8EDC}"/>
                </a:ext>
              </a:extLst>
            </p:cNvPr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4973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D1AAA7-824C-4712-B01B-30B0733F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980728"/>
            <a:ext cx="9721080" cy="1115770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Функция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BF6E30-5968-4B65-BE25-C61672297658}"/>
                  </a:ext>
                </a:extLst>
              </p:cNvPr>
              <p:cNvSpPr/>
              <p:nvPr/>
            </p:nvSpPr>
            <p:spPr>
              <a:xfrm>
                <a:off x="911424" y="1844824"/>
                <a:ext cx="4204100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BF6E30-5968-4B65-BE25-C61672297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844824"/>
                <a:ext cx="4204100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B49C0C4-9A89-469B-B58A-D18D7616834F}"/>
                  </a:ext>
                </a:extLst>
              </p:cNvPr>
              <p:cNvSpPr/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𝐶𝑜𝑠𝑡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B49C0C4-9A89-469B-B58A-D18D76168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BE9DFB3-8327-4211-AA52-52173A630135}"/>
                  </a:ext>
                </a:extLst>
              </p:cNvPr>
              <p:cNvSpPr/>
              <p:nvPr/>
            </p:nvSpPr>
            <p:spPr>
              <a:xfrm>
                <a:off x="119336" y="3284984"/>
                <a:ext cx="837472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>
                    <a:latin typeface="Montserrat" panose="00000500000000000000" pitchFamily="2" charset="-52"/>
                  </a:rPr>
                  <a:t> </a:t>
                </a:r>
                <a:r>
                  <a:rPr lang="ru-RU" sz="3600" dirty="0">
                    <a:latin typeface="Montserrat" panose="00000500000000000000" pitchFamily="2" charset="-52"/>
                  </a:rPr>
                  <a:t>      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если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BE9DFB3-8327-4211-AA52-52173A63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84984"/>
                <a:ext cx="8374729" cy="646331"/>
              </a:xfrm>
              <a:prstGeom prst="rect">
                <a:avLst/>
              </a:prstGeom>
              <a:blipFill>
                <a:blip r:embed="rId6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FEAACDD-DE12-4604-9ED5-E4AF20AE6594}"/>
                  </a:ext>
                </a:extLst>
              </p:cNvPr>
              <p:cNvSpPr/>
              <p:nvPr/>
            </p:nvSpPr>
            <p:spPr>
              <a:xfrm>
                <a:off x="119336" y="4005064"/>
                <a:ext cx="833786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>
                    <a:latin typeface="Montserrat" panose="00000500000000000000" pitchFamily="2" charset="-52"/>
                  </a:rPr>
                  <a:t>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если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FEAACDD-DE12-4604-9ED5-E4AF20AE6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005064"/>
                <a:ext cx="8337860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6BC5A3-DD90-40F1-B4F7-8A2E750832A3}"/>
                  </a:ext>
                </a:extLst>
              </p:cNvPr>
              <p:cNvSpPr/>
              <p:nvPr/>
            </p:nvSpPr>
            <p:spPr>
              <a:xfrm>
                <a:off x="191344" y="5517232"/>
                <a:ext cx="7799699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6BC5A3-DD90-40F1-B4F7-8A2E75083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7799699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5DF7594-31C7-46DE-ACD2-3179D6EEEB85}"/>
              </a:ext>
            </a:extLst>
          </p:cNvPr>
          <p:cNvSpPr txBox="1">
            <a:spLocks/>
          </p:cNvSpPr>
          <p:nvPr/>
        </p:nvSpPr>
        <p:spPr>
          <a:xfrm>
            <a:off x="911424" y="4797152"/>
            <a:ext cx="62086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Кросс-энтропия 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Binary Cross-Entropy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DA5BAF0-57C5-419B-9407-AF7503AC731B}"/>
              </a:ext>
            </a:extLst>
          </p:cNvPr>
          <p:cNvGrpSpPr/>
          <p:nvPr/>
        </p:nvGrpSpPr>
        <p:grpSpPr>
          <a:xfrm>
            <a:off x="8102242" y="3429000"/>
            <a:ext cx="3945741" cy="2043692"/>
            <a:chOff x="7824192" y="3284984"/>
            <a:chExt cx="4223792" cy="2187708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EEC4D74-4035-4C83-999D-36BE66BE8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24192" y="3284984"/>
              <a:ext cx="4223792" cy="2187708"/>
            </a:xfrm>
            <a:prstGeom prst="rect">
              <a:avLst/>
            </a:prstGeom>
          </p:spPr>
        </p:pic>
        <p:sp>
          <p:nvSpPr>
            <p:cNvPr id="15" name="Полилиния 2">
              <a:extLst>
                <a:ext uri="{FF2B5EF4-FFF2-40B4-BE49-F238E27FC236}">
                  <a16:creationId xmlns:a16="http://schemas.microsoft.com/office/drawing/2014/main" id="{E421AC16-61AE-4C19-8016-81A67D88B9D1}"/>
                </a:ext>
              </a:extLst>
            </p:cNvPr>
            <p:cNvSpPr/>
            <p:nvPr/>
          </p:nvSpPr>
          <p:spPr>
            <a:xfrm>
              <a:off x="8191500" y="3571875"/>
              <a:ext cx="3633788" cy="1638300"/>
            </a:xfrm>
            <a:custGeom>
              <a:avLst/>
              <a:gdLst>
                <a:gd name="connsiteX0" fmla="*/ 0 w 3633788"/>
                <a:gd name="connsiteY0" fmla="*/ 0 h 1638300"/>
                <a:gd name="connsiteX1" fmla="*/ 42863 w 3633788"/>
                <a:gd name="connsiteY1" fmla="*/ 247650 h 1638300"/>
                <a:gd name="connsiteX2" fmla="*/ 138113 w 3633788"/>
                <a:gd name="connsiteY2" fmla="*/ 566738 h 1638300"/>
                <a:gd name="connsiteX3" fmla="*/ 366713 w 3633788"/>
                <a:gd name="connsiteY3" fmla="*/ 862013 h 1638300"/>
                <a:gd name="connsiteX4" fmla="*/ 752475 w 3633788"/>
                <a:gd name="connsiteY4" fmla="*/ 1085850 h 1638300"/>
                <a:gd name="connsiteX5" fmla="*/ 1743075 w 3633788"/>
                <a:gd name="connsiteY5" fmla="*/ 1381125 h 1638300"/>
                <a:gd name="connsiteX6" fmla="*/ 2286000 w 3633788"/>
                <a:gd name="connsiteY6" fmla="*/ 1462088 h 1638300"/>
                <a:gd name="connsiteX7" fmla="*/ 2967038 w 3633788"/>
                <a:gd name="connsiteY7" fmla="*/ 1571625 h 1638300"/>
                <a:gd name="connsiteX8" fmla="*/ 3633788 w 3633788"/>
                <a:gd name="connsiteY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3788" h="1638300">
                  <a:moveTo>
                    <a:pt x="0" y="0"/>
                  </a:moveTo>
                  <a:cubicBezTo>
                    <a:pt x="9922" y="76597"/>
                    <a:pt x="19844" y="153194"/>
                    <a:pt x="42863" y="247650"/>
                  </a:cubicBezTo>
                  <a:cubicBezTo>
                    <a:pt x="65882" y="342106"/>
                    <a:pt x="84138" y="464344"/>
                    <a:pt x="138113" y="566738"/>
                  </a:cubicBezTo>
                  <a:cubicBezTo>
                    <a:pt x="192088" y="669132"/>
                    <a:pt x="264319" y="775494"/>
                    <a:pt x="366713" y="862013"/>
                  </a:cubicBezTo>
                  <a:cubicBezTo>
                    <a:pt x="469107" y="948532"/>
                    <a:pt x="523081" y="999331"/>
                    <a:pt x="752475" y="1085850"/>
                  </a:cubicBezTo>
                  <a:cubicBezTo>
                    <a:pt x="981869" y="1172369"/>
                    <a:pt x="1487488" y="1318419"/>
                    <a:pt x="1743075" y="1381125"/>
                  </a:cubicBezTo>
                  <a:cubicBezTo>
                    <a:pt x="1998662" y="1443831"/>
                    <a:pt x="2286000" y="1462088"/>
                    <a:pt x="2286000" y="1462088"/>
                  </a:cubicBezTo>
                  <a:cubicBezTo>
                    <a:pt x="2489994" y="1493838"/>
                    <a:pt x="2742407" y="1542256"/>
                    <a:pt x="2967038" y="1571625"/>
                  </a:cubicBezTo>
                  <a:cubicBezTo>
                    <a:pt x="3191669" y="1600994"/>
                    <a:pt x="3531394" y="1630363"/>
                    <a:pt x="3633788" y="163830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6" name="Полилиния 4">
              <a:extLst>
                <a:ext uri="{FF2B5EF4-FFF2-40B4-BE49-F238E27FC236}">
                  <a16:creationId xmlns:a16="http://schemas.microsoft.com/office/drawing/2014/main" id="{3FF91ADA-C590-44CC-95D4-C6BCD39689C2}"/>
                </a:ext>
              </a:extLst>
            </p:cNvPr>
            <p:cNvSpPr/>
            <p:nvPr/>
          </p:nvSpPr>
          <p:spPr>
            <a:xfrm>
              <a:off x="8243888" y="3557588"/>
              <a:ext cx="3552825" cy="1638300"/>
            </a:xfrm>
            <a:custGeom>
              <a:avLst/>
              <a:gdLst>
                <a:gd name="connsiteX0" fmla="*/ 3552825 w 3552825"/>
                <a:gd name="connsiteY0" fmla="*/ 0 h 1638300"/>
                <a:gd name="connsiteX1" fmla="*/ 3452812 w 3552825"/>
                <a:gd name="connsiteY1" fmla="*/ 461962 h 1638300"/>
                <a:gd name="connsiteX2" fmla="*/ 3219450 w 3552825"/>
                <a:gd name="connsiteY2" fmla="*/ 833437 h 1638300"/>
                <a:gd name="connsiteX3" fmla="*/ 2857500 w 3552825"/>
                <a:gd name="connsiteY3" fmla="*/ 1052512 h 1638300"/>
                <a:gd name="connsiteX4" fmla="*/ 2433637 w 3552825"/>
                <a:gd name="connsiteY4" fmla="*/ 1238250 h 1638300"/>
                <a:gd name="connsiteX5" fmla="*/ 1771650 w 3552825"/>
                <a:gd name="connsiteY5" fmla="*/ 1400175 h 1638300"/>
                <a:gd name="connsiteX6" fmla="*/ 0 w 3552825"/>
                <a:gd name="connsiteY6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25" h="1638300">
                  <a:moveTo>
                    <a:pt x="3552825" y="0"/>
                  </a:moveTo>
                  <a:cubicBezTo>
                    <a:pt x="3530599" y="161528"/>
                    <a:pt x="3508374" y="323056"/>
                    <a:pt x="3452812" y="461962"/>
                  </a:cubicBezTo>
                  <a:cubicBezTo>
                    <a:pt x="3397250" y="600868"/>
                    <a:pt x="3318669" y="735012"/>
                    <a:pt x="3219450" y="833437"/>
                  </a:cubicBezTo>
                  <a:cubicBezTo>
                    <a:pt x="3120231" y="931862"/>
                    <a:pt x="2988469" y="985043"/>
                    <a:pt x="2857500" y="1052512"/>
                  </a:cubicBezTo>
                  <a:cubicBezTo>
                    <a:pt x="2726531" y="1119981"/>
                    <a:pt x="2614612" y="1180306"/>
                    <a:pt x="2433637" y="1238250"/>
                  </a:cubicBezTo>
                  <a:cubicBezTo>
                    <a:pt x="2252662" y="1296194"/>
                    <a:pt x="2177256" y="1333500"/>
                    <a:pt x="1771650" y="1400175"/>
                  </a:cubicBezTo>
                  <a:cubicBezTo>
                    <a:pt x="1366044" y="1466850"/>
                    <a:pt x="279400" y="1625600"/>
                    <a:pt x="0" y="163830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89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CE8C47E-34F0-4802-8042-675455E862CE}"/>
              </a:ext>
            </a:extLst>
          </p:cNvPr>
          <p:cNvSpPr txBox="1">
            <a:spLocks/>
          </p:cNvSpPr>
          <p:nvPr/>
        </p:nvSpPr>
        <p:spPr>
          <a:xfrm>
            <a:off x="0" y="116178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965341C-3C62-4B79-B7F7-6C5CF65B39D0}"/>
              </a:ext>
            </a:extLst>
          </p:cNvPr>
          <p:cNvSpPr txBox="1">
            <a:spLocks/>
          </p:cNvSpPr>
          <p:nvPr/>
        </p:nvSpPr>
        <p:spPr>
          <a:xfrm>
            <a:off x="1893652" y="60792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0237939-BA93-4E2E-A97C-9DB4CE55FBC4}"/>
                  </a:ext>
                </a:extLst>
              </p:cNvPr>
              <p:cNvSpPr/>
              <p:nvPr/>
            </p:nvSpPr>
            <p:spPr>
              <a:xfrm>
                <a:off x="26635" y="1862918"/>
                <a:ext cx="7708584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0237939-BA93-4E2E-A97C-9DB4CE55F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5" y="1862918"/>
                <a:ext cx="7708584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85986AC-9E68-4D90-A5D5-23008BBDF377}"/>
                  </a:ext>
                </a:extLst>
              </p:cNvPr>
              <p:cNvSpPr/>
              <p:nvPr/>
            </p:nvSpPr>
            <p:spPr>
              <a:xfrm>
                <a:off x="2062242" y="2622283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85986AC-9E68-4D90-A5D5-23008BBD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242" y="2622283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70C1535-71FA-4A66-8253-8E6C6A95AE7B}"/>
                  </a:ext>
                </a:extLst>
              </p:cNvPr>
              <p:cNvSpPr/>
              <p:nvPr/>
            </p:nvSpPr>
            <p:spPr>
              <a:xfrm>
                <a:off x="244074" y="3487867"/>
                <a:ext cx="590283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70C1535-71FA-4A66-8253-8E6C6A95A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3487867"/>
                <a:ext cx="5902834" cy="737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8F8620B-8435-4D13-A224-7814261057F0}"/>
                  </a:ext>
                </a:extLst>
              </p:cNvPr>
              <p:cNvSpPr/>
              <p:nvPr/>
            </p:nvSpPr>
            <p:spPr>
              <a:xfrm>
                <a:off x="244074" y="4174561"/>
                <a:ext cx="8757013" cy="753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 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8F8620B-8435-4D13-A224-781426105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4174561"/>
                <a:ext cx="8757013" cy="7530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7E7627B-9AA7-4B73-9392-B963B3011449}"/>
                  </a:ext>
                </a:extLst>
              </p:cNvPr>
              <p:cNvSpPr/>
              <p:nvPr/>
            </p:nvSpPr>
            <p:spPr>
              <a:xfrm>
                <a:off x="244074" y="5805225"/>
                <a:ext cx="56276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7E7627B-9AA7-4B73-9392-B963B3011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5805225"/>
                <a:ext cx="56276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9E4D25A6-69A1-4E7A-8AE7-148EAB0C43BD}"/>
                  </a:ext>
                </a:extLst>
              </p:cNvPr>
              <p:cNvSpPr/>
              <p:nvPr/>
            </p:nvSpPr>
            <p:spPr>
              <a:xfrm>
                <a:off x="6665477" y="3588494"/>
                <a:ext cx="34098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9E4D25A6-69A1-4E7A-8AE7-148EAB0C4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77" y="3588494"/>
                <a:ext cx="340984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04B47C7-0EA0-4626-B2F3-08D2A5B0465E}"/>
                  </a:ext>
                </a:extLst>
              </p:cNvPr>
              <p:cNvSpPr/>
              <p:nvPr/>
            </p:nvSpPr>
            <p:spPr>
              <a:xfrm>
                <a:off x="244074" y="4936322"/>
                <a:ext cx="3817327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04B47C7-0EA0-4626-B2F3-08D2A5B04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4936322"/>
                <a:ext cx="3817327" cy="7371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E1DC051-0AC6-44EA-81E0-1C6D44CF1CFC}"/>
                  </a:ext>
                </a:extLst>
              </p:cNvPr>
              <p:cNvSpPr/>
              <p:nvPr/>
            </p:nvSpPr>
            <p:spPr>
              <a:xfrm>
                <a:off x="6474559" y="5805225"/>
                <a:ext cx="49178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E1DC051-0AC6-44EA-81E0-1C6D44CF1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59" y="5805225"/>
                <a:ext cx="49178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AB516B1-739D-4600-AB7A-5DE7130D418B}"/>
                  </a:ext>
                </a:extLst>
              </p:cNvPr>
              <p:cNvSpPr/>
              <p:nvPr/>
            </p:nvSpPr>
            <p:spPr>
              <a:xfrm>
                <a:off x="4681892" y="2841083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AB516B1-739D-4600-AB7A-5DE7130D4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92" y="2841083"/>
                <a:ext cx="268733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59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5F8655-E15F-496F-B064-6C029428B944}"/>
              </a:ext>
            </a:extLst>
          </p:cNvPr>
          <p:cNvSpPr txBox="1">
            <a:spLocks/>
          </p:cNvSpPr>
          <p:nvPr/>
        </p:nvSpPr>
        <p:spPr>
          <a:xfrm>
            <a:off x="31718" y="1149566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5C5763-0B9F-4801-9475-5ED9EE613E51}"/>
              </a:ext>
            </a:extLst>
          </p:cNvPr>
          <p:cNvSpPr txBox="1">
            <a:spLocks/>
          </p:cNvSpPr>
          <p:nvPr/>
        </p:nvSpPr>
        <p:spPr>
          <a:xfrm>
            <a:off x="1925370" y="595706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86C4E61-D3E5-460A-A8E2-6CA0EE7B3F0A}"/>
                  </a:ext>
                </a:extLst>
              </p:cNvPr>
              <p:cNvSpPr/>
              <p:nvPr/>
            </p:nvSpPr>
            <p:spPr>
              <a:xfrm>
                <a:off x="214895" y="1804127"/>
                <a:ext cx="75480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86C4E61-D3E5-460A-A8E2-6CA0EE7B3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95" y="1804127"/>
                <a:ext cx="754802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18F6687-823B-4F5D-91EB-2EFB881F7201}"/>
                  </a:ext>
                </a:extLst>
              </p:cNvPr>
              <p:cNvSpPr/>
              <p:nvPr/>
            </p:nvSpPr>
            <p:spPr>
              <a:xfrm>
                <a:off x="9583513" y="1119932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18F6687-823B-4F5D-91EB-2EFB881F7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513" y="1119932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ADE11B0-837B-43A2-8C5A-A836F3A7771F}"/>
                  </a:ext>
                </a:extLst>
              </p:cNvPr>
              <p:cNvSpPr/>
              <p:nvPr/>
            </p:nvSpPr>
            <p:spPr>
              <a:xfrm>
                <a:off x="485210" y="2671402"/>
                <a:ext cx="36854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⁡(1+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ADE11B0-837B-43A2-8C5A-A836F3A77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10" y="2671402"/>
                <a:ext cx="36854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890F898-AAEF-4F0A-A5A0-07889653DCDD}"/>
                  </a:ext>
                </a:extLst>
              </p:cNvPr>
              <p:cNvSpPr/>
              <p:nvPr/>
            </p:nvSpPr>
            <p:spPr>
              <a:xfrm>
                <a:off x="4882078" y="2683460"/>
                <a:ext cx="49178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890F898-AAEF-4F0A-A5A0-07889653D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078" y="2683460"/>
                <a:ext cx="49178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B081507-B9DF-4FC4-8589-81678DE1CDA5}"/>
                  </a:ext>
                </a:extLst>
              </p:cNvPr>
              <p:cNvSpPr/>
              <p:nvPr/>
            </p:nvSpPr>
            <p:spPr>
              <a:xfrm>
                <a:off x="9552287" y="2086538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B081507-B9DF-4FC4-8589-81678DE1C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287" y="2086538"/>
                <a:ext cx="26873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0DE8F9B-5323-48F7-B988-A90807BCB40C}"/>
                  </a:ext>
                </a:extLst>
              </p:cNvPr>
              <p:cNvSpPr/>
              <p:nvPr/>
            </p:nvSpPr>
            <p:spPr>
              <a:xfrm>
                <a:off x="214895" y="3231390"/>
                <a:ext cx="72852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0DE8F9B-5323-48F7-B988-A90807BCB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95" y="3231390"/>
                <a:ext cx="728526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4F12F3D-7ED4-42BD-B8F3-A5558E525F3E}"/>
                  </a:ext>
                </a:extLst>
              </p:cNvPr>
              <p:cNvSpPr/>
              <p:nvPr/>
            </p:nvSpPr>
            <p:spPr>
              <a:xfrm>
                <a:off x="221085" y="3888719"/>
                <a:ext cx="102058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4F12F3D-7ED4-42BD-B8F3-A5558E525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5" y="3888719"/>
                <a:ext cx="1020587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D48F72-6EAC-48E5-8FF5-7BC3F2E13C08}"/>
                  </a:ext>
                </a:extLst>
              </p:cNvPr>
              <p:cNvSpPr/>
              <p:nvPr/>
            </p:nvSpPr>
            <p:spPr>
              <a:xfrm>
                <a:off x="328307" y="4490594"/>
                <a:ext cx="4167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D48F72-6EAC-48E5-8FF5-7BC3F2E13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07" y="4490594"/>
                <a:ext cx="416755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D7FE298-E6C3-4265-9F7F-06864C17D470}"/>
                  </a:ext>
                </a:extLst>
              </p:cNvPr>
              <p:cNvSpPr/>
              <p:nvPr/>
            </p:nvSpPr>
            <p:spPr>
              <a:xfrm>
                <a:off x="297759" y="5099080"/>
                <a:ext cx="94559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D7FE298-E6C3-4265-9F7F-06864C17D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59" y="5099080"/>
                <a:ext cx="945592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E90A720-B525-4C6E-BC93-3702A450C222}"/>
                  </a:ext>
                </a:extLst>
              </p:cNvPr>
              <p:cNvSpPr/>
              <p:nvPr/>
            </p:nvSpPr>
            <p:spPr>
              <a:xfrm>
                <a:off x="271098" y="5604884"/>
                <a:ext cx="5588196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E90A720-B525-4C6E-BC93-3702A450C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98" y="5604884"/>
                <a:ext cx="5588196" cy="9573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6159EC8-AEA5-4502-B7F2-0AD38234846F}"/>
              </a:ext>
            </a:extLst>
          </p:cNvPr>
          <p:cNvSpPr txBox="1">
            <a:spLocks/>
          </p:cNvSpPr>
          <p:nvPr/>
        </p:nvSpPr>
        <p:spPr>
          <a:xfrm>
            <a:off x="25884" y="142693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спуск: производные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D7BD5E4-AB47-4492-B33B-741127161BD5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DB1078B-4B1B-4DB1-BCDD-01E0ED64C1F8}"/>
                  </a:ext>
                </a:extLst>
              </p:cNvPr>
              <p:cNvSpPr/>
              <p:nvPr/>
            </p:nvSpPr>
            <p:spPr>
              <a:xfrm>
                <a:off x="6384032" y="1998744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DB1078B-4B1B-4DB1-BCDD-01E0ED64C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1998744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AEE4E1E-341B-4292-8A3E-53E388F25382}"/>
                  </a:ext>
                </a:extLst>
              </p:cNvPr>
              <p:cNvSpPr/>
              <p:nvPr/>
            </p:nvSpPr>
            <p:spPr>
              <a:xfrm>
                <a:off x="8999712" y="2231783"/>
                <a:ext cx="27266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AEE4E1E-341B-4292-8A3E-53E388F25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12" y="2231783"/>
                <a:ext cx="27266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257C51F-4284-410C-B998-AA87AE8E0662}"/>
                  </a:ext>
                </a:extLst>
              </p:cNvPr>
              <p:cNvSpPr/>
              <p:nvPr/>
            </p:nvSpPr>
            <p:spPr>
              <a:xfrm>
                <a:off x="397448" y="2014704"/>
                <a:ext cx="5588196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257C51F-4284-410C-B998-AA87AE8E0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8" y="2014704"/>
                <a:ext cx="5588196" cy="957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ACF592-349F-4038-97E9-2A6B7BBF76AD}"/>
                  </a:ext>
                </a:extLst>
              </p:cNvPr>
              <p:cNvSpPr txBox="1"/>
              <p:nvPr/>
            </p:nvSpPr>
            <p:spPr>
              <a:xfrm>
                <a:off x="1769838" y="2998113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ACF592-349F-4038-97E9-2A6B7BBF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38" y="2998113"/>
                <a:ext cx="14112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A3B827-B6D8-4C43-988B-47C2B7EFEFD4}"/>
                  </a:ext>
                </a:extLst>
              </p:cNvPr>
              <p:cNvSpPr txBox="1"/>
              <p:nvPr/>
            </p:nvSpPr>
            <p:spPr>
              <a:xfrm>
                <a:off x="3269292" y="2982164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A3B827-B6D8-4C43-988B-47C2B7EF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92" y="2982164"/>
                <a:ext cx="142442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9F72BF7-ADFC-46C3-B28C-A4F440ACB595}"/>
              </a:ext>
            </a:extLst>
          </p:cNvPr>
          <p:cNvSpPr/>
          <p:nvPr/>
        </p:nvSpPr>
        <p:spPr>
          <a:xfrm>
            <a:off x="144851" y="2807031"/>
            <a:ext cx="15712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Цепное 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51A80-8C07-4718-9223-EA70AFCCE13D}"/>
                  </a:ext>
                </a:extLst>
              </p:cNvPr>
              <p:cNvSpPr txBox="1"/>
              <p:nvPr/>
            </p:nvSpPr>
            <p:spPr>
              <a:xfrm>
                <a:off x="9769730" y="3499227"/>
                <a:ext cx="176182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51A80-8C07-4718-9223-EA70AFCCE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0" y="3499227"/>
                <a:ext cx="1761829" cy="8206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B73F3EB-55F6-4403-846A-369543B803C2}"/>
              </a:ext>
            </a:extLst>
          </p:cNvPr>
          <p:cNvSpPr/>
          <p:nvPr/>
        </p:nvSpPr>
        <p:spPr>
          <a:xfrm>
            <a:off x="6119812" y="3714380"/>
            <a:ext cx="35814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6478DEB-D29C-4D02-9724-4B2689E6ADAE}"/>
                  </a:ext>
                </a:extLst>
              </p:cNvPr>
              <p:cNvSpPr/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6478DEB-D29C-4D02-9724-4B2689E6A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16206A3-40EF-4824-A7FA-85779D5F0A5C}"/>
                  </a:ext>
                </a:extLst>
              </p:cNvPr>
              <p:cNvSpPr/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16206A3-40EF-4824-A7FA-85779D5F0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01A8672-2E28-4F36-A296-667E92854105}"/>
              </a:ext>
            </a:extLst>
          </p:cNvPr>
          <p:cNvSpPr/>
          <p:nvPr/>
        </p:nvSpPr>
        <p:spPr>
          <a:xfrm>
            <a:off x="6144117" y="2979987"/>
            <a:ext cx="4036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285816-CF85-456C-A4C8-8CD3DA66CDAE}"/>
                  </a:ext>
                </a:extLst>
              </p:cNvPr>
              <p:cNvSpPr txBox="1"/>
              <p:nvPr/>
            </p:nvSpPr>
            <p:spPr>
              <a:xfrm>
                <a:off x="10341429" y="2692989"/>
                <a:ext cx="15243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285816-CF85-456C-A4C8-8CD3DA66C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429" y="2692989"/>
                <a:ext cx="1524327" cy="8295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910D51-4218-4341-8165-FC79F55FF1CD}"/>
                  </a:ext>
                </a:extLst>
              </p:cNvPr>
              <p:cNvSpPr/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910D51-4218-4341-8165-FC79F55FF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B00B21D-5430-40C0-8EB4-F4FF1B4720A2}"/>
                  </a:ext>
                </a:extLst>
              </p:cNvPr>
              <p:cNvSpPr/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B00B21D-5430-40C0-8EB4-F4FF1B472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C9E8790-6466-43F5-AA05-F6558391F4BB}"/>
                  </a:ext>
                </a:extLst>
              </p:cNvPr>
              <p:cNvSpPr/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C9E8790-6466-43F5-AA05-F6558391F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3EA24F-B472-4317-8011-830B630F0964}"/>
                  </a:ext>
                </a:extLst>
              </p:cNvPr>
              <p:cNvSpPr/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3EA24F-B472-4317-8011-830B630F0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C1CE8E0-83A1-4ABE-9AFE-5FEE4F66C753}"/>
                  </a:ext>
                </a:extLst>
              </p:cNvPr>
              <p:cNvSpPr/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C1CE8E0-83A1-4ABE-9AFE-5FEE4F66C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E94B188-0B0E-44CE-A884-815445C5F788}"/>
              </a:ext>
            </a:extLst>
          </p:cNvPr>
          <p:cNvSpPr/>
          <p:nvPr/>
        </p:nvSpPr>
        <p:spPr>
          <a:xfrm>
            <a:off x="6600244" y="5910101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82DFFC4-EA87-472E-B091-9C29E1281AD5}"/>
              </a:ext>
            </a:extLst>
          </p:cNvPr>
          <p:cNvSpPr txBox="1">
            <a:spLocks/>
          </p:cNvSpPr>
          <p:nvPr/>
        </p:nvSpPr>
        <p:spPr>
          <a:xfrm>
            <a:off x="23727" y="1145847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AC62DF2-090B-422C-B165-229A90A9036E}"/>
              </a:ext>
            </a:extLst>
          </p:cNvPr>
          <p:cNvSpPr txBox="1">
            <a:spLocks/>
          </p:cNvSpPr>
          <p:nvPr/>
        </p:nvSpPr>
        <p:spPr>
          <a:xfrm>
            <a:off x="1917379" y="591987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A72FC61-09EB-4D41-8E0C-5CE62A2A66FF}"/>
                  </a:ext>
                </a:extLst>
              </p:cNvPr>
              <p:cNvSpPr/>
              <p:nvPr/>
            </p:nvSpPr>
            <p:spPr>
              <a:xfrm>
                <a:off x="9266699" y="1619041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A72FC61-09EB-4D41-8E0C-5CE62A2A6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699" y="1619041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CB12F60-42C5-42EB-A900-F1F2EA7B2AC6}"/>
                  </a:ext>
                </a:extLst>
              </p:cNvPr>
              <p:cNvSpPr/>
              <p:nvPr/>
            </p:nvSpPr>
            <p:spPr>
              <a:xfrm>
                <a:off x="701204" y="2928806"/>
                <a:ext cx="3826945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CB12F60-42C5-42EB-A900-F1F2EA7B2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04" y="2928806"/>
                <a:ext cx="3826945" cy="9847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09E782A-4F61-47DE-9F61-28A630EAB88C}"/>
                  </a:ext>
                </a:extLst>
              </p:cNvPr>
              <p:cNvSpPr/>
              <p:nvPr/>
            </p:nvSpPr>
            <p:spPr>
              <a:xfrm>
                <a:off x="5517779" y="2910653"/>
                <a:ext cx="4596964" cy="1033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09E782A-4F61-47DE-9F61-28A630EAB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779" y="2910653"/>
                <a:ext cx="4596964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AC8406-4117-4D2A-BCF8-B4A71F5B358B}"/>
                  </a:ext>
                </a:extLst>
              </p:cNvPr>
              <p:cNvSpPr/>
              <p:nvPr/>
            </p:nvSpPr>
            <p:spPr>
              <a:xfrm>
                <a:off x="70718" y="1874202"/>
                <a:ext cx="7535461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AC8406-4117-4D2A-BCF8-B4A71F5B3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8" y="1874202"/>
                <a:ext cx="7535461" cy="957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B598707-C772-4A69-8279-08F1FD09F43F}"/>
                  </a:ext>
                </a:extLst>
              </p:cNvPr>
              <p:cNvSpPr/>
              <p:nvPr/>
            </p:nvSpPr>
            <p:spPr>
              <a:xfrm>
                <a:off x="981275" y="4044126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B598707-C772-4A69-8279-08F1FD09F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75" y="4044126"/>
                <a:ext cx="3788536" cy="911596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1648DA0-9D50-4CB5-8F2B-DF14D5708B51}"/>
                  </a:ext>
                </a:extLst>
              </p:cNvPr>
              <p:cNvSpPr/>
              <p:nvPr/>
            </p:nvSpPr>
            <p:spPr>
              <a:xfrm>
                <a:off x="5733803" y="3913563"/>
                <a:ext cx="2827954" cy="987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1648DA0-9D50-4CB5-8F2B-DF14D5708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803" y="3913563"/>
                <a:ext cx="2827954" cy="9871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2DB7790-DBD3-4A08-87CB-270272C4E10D}"/>
                  </a:ext>
                </a:extLst>
              </p:cNvPr>
              <p:cNvSpPr/>
              <p:nvPr/>
            </p:nvSpPr>
            <p:spPr>
              <a:xfrm>
                <a:off x="1007263" y="5026652"/>
                <a:ext cx="4620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>
                    <a:latin typeface="Montserrat" panose="00000500000000000000" pitchFamily="2" charset="-52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скорость обучения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2DB7790-DBD3-4A08-87CB-270272C4E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63" y="5026652"/>
                <a:ext cx="4620176" cy="584775"/>
              </a:xfrm>
              <a:prstGeom prst="rect">
                <a:avLst/>
              </a:prstGeom>
              <a:blipFill>
                <a:blip r:embed="rId10"/>
                <a:stretch>
                  <a:fillRect t="-12500" r="-2507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ECC8247-5D8E-4CE4-9743-446377FED9CE}"/>
              </a:ext>
            </a:extLst>
          </p:cNvPr>
          <p:cNvSpPr/>
          <p:nvPr/>
        </p:nvSpPr>
        <p:spPr>
          <a:xfrm>
            <a:off x="993140" y="5703847"/>
            <a:ext cx="93634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Повторяйте, пока 𝐸 не станет приемлемой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0D3F27E-9C39-4D98-8288-02285E266774}"/>
                  </a:ext>
                </a:extLst>
              </p:cNvPr>
              <p:cNvSpPr/>
              <p:nvPr/>
            </p:nvSpPr>
            <p:spPr>
              <a:xfrm>
                <a:off x="9255573" y="2539490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0D3F27E-9C39-4D98-8288-02285E266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73" y="2539490"/>
                <a:ext cx="26873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2B0A6A4-C5BE-425A-B046-5DEAAE1D9E45}"/>
              </a:ext>
            </a:extLst>
          </p:cNvPr>
          <p:cNvSpPr/>
          <p:nvPr/>
        </p:nvSpPr>
        <p:spPr>
          <a:xfrm>
            <a:off x="10170515" y="3680876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7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B3FEC1E-5FD3-42B3-A0D3-919DC28A4E75}"/>
              </a:ext>
            </a:extLst>
          </p:cNvPr>
          <p:cNvSpPr txBox="1">
            <a:spLocks/>
          </p:cNvSpPr>
          <p:nvPr/>
        </p:nvSpPr>
        <p:spPr>
          <a:xfrm>
            <a:off x="1946585" y="87279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A85F3-8524-41BB-A515-48176E7E18F1}"/>
              </a:ext>
            </a:extLst>
          </p:cNvPr>
          <p:cNvSpPr txBox="1">
            <a:spLocks/>
          </p:cNvSpPr>
          <p:nvPr/>
        </p:nvSpPr>
        <p:spPr>
          <a:xfrm>
            <a:off x="2034369" y="1363072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F0AB5AB-0630-40D8-B9E8-69A0094BB49D}"/>
                  </a:ext>
                </a:extLst>
              </p:cNvPr>
              <p:cNvSpPr/>
              <p:nvPr/>
            </p:nvSpPr>
            <p:spPr>
              <a:xfrm>
                <a:off x="650441" y="1988569"/>
                <a:ext cx="9620069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)]→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F0AB5AB-0630-40D8-B9E8-69A0094BB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1988569"/>
                <a:ext cx="9620069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0112F9-D980-4684-A502-70AF66043E6F}"/>
                  </a:ext>
                </a:extLst>
              </p:cNvPr>
              <p:cNvSpPr/>
              <p:nvPr/>
            </p:nvSpPr>
            <p:spPr>
              <a:xfrm>
                <a:off x="3098713" y="3629306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0112F9-D980-4684-A502-70AF66043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13" y="3629306"/>
                <a:ext cx="6064674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ECA7A20-F9B4-4F37-9F1E-47C7D1615A4D}"/>
              </a:ext>
            </a:extLst>
          </p:cNvPr>
          <p:cNvSpPr txBox="1">
            <a:spLocks/>
          </p:cNvSpPr>
          <p:nvPr/>
        </p:nvSpPr>
        <p:spPr>
          <a:xfrm>
            <a:off x="2026665" y="2915691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A2FF976-5D9C-459F-B661-198C82DF35C7}"/>
                  </a:ext>
                </a:extLst>
              </p:cNvPr>
              <p:cNvSpPr/>
              <p:nvPr/>
            </p:nvSpPr>
            <p:spPr>
              <a:xfrm>
                <a:off x="3170721" y="5300937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A2FF976-5D9C-459F-B661-198C82DF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21" y="5300937"/>
                <a:ext cx="6181757" cy="987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F0CC2CA-85D5-4B6C-957B-B06AA3D39B40}"/>
              </a:ext>
            </a:extLst>
          </p:cNvPr>
          <p:cNvSpPr txBox="1">
            <a:spLocks/>
          </p:cNvSpPr>
          <p:nvPr/>
        </p:nvSpPr>
        <p:spPr>
          <a:xfrm>
            <a:off x="2042153" y="4552591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1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2364266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ACAB678-EA94-4FAE-BDB4-DD41D4C7500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EC4090B-6211-47D3-BD66-546715D4844D}"/>
              </a:ext>
            </a:extLst>
          </p:cNvPr>
          <p:cNvSpPr txBox="1">
            <a:spLocks/>
          </p:cNvSpPr>
          <p:nvPr/>
        </p:nvSpPr>
        <p:spPr>
          <a:xfrm>
            <a:off x="1910178" y="133872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399153A-5983-4EF6-8F9D-FE86AD2BCDA2}"/>
              </a:ext>
            </a:extLst>
          </p:cNvPr>
          <p:cNvSpPr/>
          <p:nvPr/>
        </p:nvSpPr>
        <p:spPr>
          <a:xfrm>
            <a:off x="479376" y="2383768"/>
            <a:ext cx="10801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На практике для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мультиклассовых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задач решение получается объединением нескольких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двухклассовых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классификаторов</a:t>
            </a:r>
          </a:p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(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all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(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224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262C0A5-5DC3-4A0E-BCE4-EAF3F24C3E2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14B011E-0C0E-486E-B93B-B09C51F3F87B}"/>
              </a:ext>
            </a:extLst>
          </p:cNvPr>
          <p:cNvSpPr txBox="1">
            <a:spLocks/>
          </p:cNvSpPr>
          <p:nvPr/>
        </p:nvSpPr>
        <p:spPr>
          <a:xfrm>
            <a:off x="2041882" y="132866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1218C54-166B-4780-9759-24088B437C62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6B46F69-8741-4B73-B67C-B549713CB01B}"/>
              </a:ext>
            </a:extLst>
          </p:cNvPr>
          <p:cNvCxnSpPr>
            <a:cxnSpLocks/>
          </p:cNvCxnSpPr>
          <p:nvPr/>
        </p:nvCxnSpPr>
        <p:spPr>
          <a:xfrm flipV="1">
            <a:off x="1101692" y="3429158"/>
            <a:ext cx="0" cy="34372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6AB6668-2DC8-4064-8A74-E4D6E2613FBB}"/>
              </a:ext>
            </a:extLst>
          </p:cNvPr>
          <p:cNvCxnSpPr>
            <a:cxnSpLocks/>
          </p:cNvCxnSpPr>
          <p:nvPr/>
        </p:nvCxnSpPr>
        <p:spPr>
          <a:xfrm>
            <a:off x="757830" y="6389492"/>
            <a:ext cx="409958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C2FDC2AD-0BA6-4A18-944F-17D45FAD7414}"/>
              </a:ext>
            </a:extLst>
          </p:cNvPr>
          <p:cNvSpPr/>
          <p:nvPr/>
        </p:nvSpPr>
        <p:spPr>
          <a:xfrm rot="8651905">
            <a:off x="2541245" y="516972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B105BA5-3490-47FE-8654-A2C4477510B3}"/>
              </a:ext>
            </a:extLst>
          </p:cNvPr>
          <p:cNvSpPr/>
          <p:nvPr/>
        </p:nvSpPr>
        <p:spPr>
          <a:xfrm rot="8651905">
            <a:off x="2677448" y="53059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F71EB01-69BC-47A5-8F6A-309990F4B485}"/>
              </a:ext>
            </a:extLst>
          </p:cNvPr>
          <p:cNvSpPr/>
          <p:nvPr/>
        </p:nvSpPr>
        <p:spPr>
          <a:xfrm rot="8651905">
            <a:off x="2813651" y="54421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2799E04-63EF-4170-8FAC-BA0954278F63}"/>
              </a:ext>
            </a:extLst>
          </p:cNvPr>
          <p:cNvSpPr/>
          <p:nvPr/>
        </p:nvSpPr>
        <p:spPr>
          <a:xfrm rot="8651905">
            <a:off x="2949854" y="557833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2ED914D-A324-4BF5-A5CB-EDE23E8142C2}"/>
              </a:ext>
            </a:extLst>
          </p:cNvPr>
          <p:cNvSpPr/>
          <p:nvPr/>
        </p:nvSpPr>
        <p:spPr>
          <a:xfrm rot="8651905">
            <a:off x="3086057" y="5714538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55A964A-4C0D-4975-B0E0-0C98E6638BB9}"/>
              </a:ext>
            </a:extLst>
          </p:cNvPr>
          <p:cNvSpPr/>
          <p:nvPr/>
        </p:nvSpPr>
        <p:spPr>
          <a:xfrm rot="8651905">
            <a:off x="3222260" y="5850741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374DD54-C880-49E4-A52C-7A4DF2CEA6F2}"/>
              </a:ext>
            </a:extLst>
          </p:cNvPr>
          <p:cNvSpPr/>
          <p:nvPr/>
        </p:nvSpPr>
        <p:spPr>
          <a:xfrm rot="8651905">
            <a:off x="3358464" y="5986944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B3D1874-7FB5-453D-ADD0-F266AF85B354}"/>
              </a:ext>
            </a:extLst>
          </p:cNvPr>
          <p:cNvSpPr/>
          <p:nvPr/>
        </p:nvSpPr>
        <p:spPr>
          <a:xfrm rot="8651905">
            <a:off x="2923737" y="523054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66E79B3-B6EC-4EF6-AD2F-46D530982F8C}"/>
              </a:ext>
            </a:extLst>
          </p:cNvPr>
          <p:cNvSpPr/>
          <p:nvPr/>
        </p:nvSpPr>
        <p:spPr>
          <a:xfrm rot="8651905">
            <a:off x="3059940" y="536674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D878D9C-7B7B-4BB2-87C6-3F432F80F8AF}"/>
              </a:ext>
            </a:extLst>
          </p:cNvPr>
          <p:cNvSpPr/>
          <p:nvPr/>
        </p:nvSpPr>
        <p:spPr>
          <a:xfrm rot="8651905">
            <a:off x="3196143" y="550294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C68FDDE-E3E8-43FF-BC9F-88A9BAE7BE53}"/>
              </a:ext>
            </a:extLst>
          </p:cNvPr>
          <p:cNvSpPr/>
          <p:nvPr/>
        </p:nvSpPr>
        <p:spPr>
          <a:xfrm rot="8651905">
            <a:off x="3332346" y="563915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C1C2BDA-6EE2-4B69-92EB-119A758EDEE5}"/>
              </a:ext>
            </a:extLst>
          </p:cNvPr>
          <p:cNvSpPr/>
          <p:nvPr/>
        </p:nvSpPr>
        <p:spPr>
          <a:xfrm rot="8651905">
            <a:off x="2516578" y="543686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A2552AC-EF71-4FEE-8ACA-D92C46D63E80}"/>
              </a:ext>
            </a:extLst>
          </p:cNvPr>
          <p:cNvSpPr/>
          <p:nvPr/>
        </p:nvSpPr>
        <p:spPr>
          <a:xfrm rot="8651905">
            <a:off x="2652781" y="557306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CE2C983-26E6-4B8D-AD91-0FDEB14A54B9}"/>
              </a:ext>
            </a:extLst>
          </p:cNvPr>
          <p:cNvSpPr/>
          <p:nvPr/>
        </p:nvSpPr>
        <p:spPr>
          <a:xfrm rot="8651905">
            <a:off x="2788984" y="570926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01EE589-D635-4321-A2CC-4E67BBA56F08}"/>
              </a:ext>
            </a:extLst>
          </p:cNvPr>
          <p:cNvSpPr/>
          <p:nvPr/>
        </p:nvSpPr>
        <p:spPr>
          <a:xfrm rot="8651905">
            <a:off x="2925187" y="584547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6F63AA2-D08B-48A9-AA48-712D08C02F17}"/>
              </a:ext>
            </a:extLst>
          </p:cNvPr>
          <p:cNvSpPr/>
          <p:nvPr/>
        </p:nvSpPr>
        <p:spPr>
          <a:xfrm rot="8651905">
            <a:off x="2541245" y="5749513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EE446B96-83C2-4DBD-98E0-8CBE1FA069CC}"/>
              </a:ext>
            </a:extLst>
          </p:cNvPr>
          <p:cNvSpPr/>
          <p:nvPr/>
        </p:nvSpPr>
        <p:spPr>
          <a:xfrm rot="8651905">
            <a:off x="2677448" y="588571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F8C3898-F89C-4875-9DCC-150D5C253511}"/>
              </a:ext>
            </a:extLst>
          </p:cNvPr>
          <p:cNvSpPr/>
          <p:nvPr/>
        </p:nvSpPr>
        <p:spPr>
          <a:xfrm rot="8651905">
            <a:off x="3240562" y="52455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1C065A6-7E4F-493A-9255-48F99D5C9935}"/>
              </a:ext>
            </a:extLst>
          </p:cNvPr>
          <p:cNvSpPr/>
          <p:nvPr/>
        </p:nvSpPr>
        <p:spPr>
          <a:xfrm rot="8651905">
            <a:off x="3376765" y="53817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AA56C4E-195B-430F-8D26-19D9743EAE05}"/>
              </a:ext>
            </a:extLst>
          </p:cNvPr>
          <p:cNvSpPr/>
          <p:nvPr/>
        </p:nvSpPr>
        <p:spPr>
          <a:xfrm rot="7691066" flipH="1">
            <a:off x="3488653" y="387715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D583CE2-C261-425F-8F58-6C4B7BF05C52}"/>
              </a:ext>
            </a:extLst>
          </p:cNvPr>
          <p:cNvSpPr/>
          <p:nvPr/>
        </p:nvSpPr>
        <p:spPr>
          <a:xfrm rot="7691066" flipH="1">
            <a:off x="3624856" y="401336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C7781C50-A29C-4247-965B-2C30344642DA}"/>
              </a:ext>
            </a:extLst>
          </p:cNvPr>
          <p:cNvSpPr/>
          <p:nvPr/>
        </p:nvSpPr>
        <p:spPr>
          <a:xfrm rot="7691066" flipH="1">
            <a:off x="3761059" y="414956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AE58E4CC-8BBA-4AA8-8063-2B2D5185B397}"/>
              </a:ext>
            </a:extLst>
          </p:cNvPr>
          <p:cNvSpPr/>
          <p:nvPr/>
        </p:nvSpPr>
        <p:spPr>
          <a:xfrm rot="7691066" flipH="1">
            <a:off x="3897262" y="428576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EB213B12-69E3-4314-8DD5-4B8106A13AE0}"/>
              </a:ext>
            </a:extLst>
          </p:cNvPr>
          <p:cNvSpPr/>
          <p:nvPr/>
        </p:nvSpPr>
        <p:spPr>
          <a:xfrm rot="7691066" flipH="1">
            <a:off x="4033465" y="442197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15974DC5-6285-4EDD-8D7C-424490BED96D}"/>
              </a:ext>
            </a:extLst>
          </p:cNvPr>
          <p:cNvSpPr/>
          <p:nvPr/>
        </p:nvSpPr>
        <p:spPr>
          <a:xfrm rot="7691066" flipH="1">
            <a:off x="4258024" y="457105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6D01624-FFD0-468A-9153-59AC42EFC2C5}"/>
              </a:ext>
            </a:extLst>
          </p:cNvPr>
          <p:cNvSpPr/>
          <p:nvPr/>
        </p:nvSpPr>
        <p:spPr>
          <a:xfrm rot="7691066" flipH="1">
            <a:off x="4394229" y="4724492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6ACC0BFA-C93C-4E58-89FE-3510362B0062}"/>
              </a:ext>
            </a:extLst>
          </p:cNvPr>
          <p:cNvSpPr/>
          <p:nvPr/>
        </p:nvSpPr>
        <p:spPr>
          <a:xfrm rot="7691066" flipH="1">
            <a:off x="3871145" y="393797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81413D64-FABF-4180-B1B7-AECADF56E2C1}"/>
              </a:ext>
            </a:extLst>
          </p:cNvPr>
          <p:cNvSpPr/>
          <p:nvPr/>
        </p:nvSpPr>
        <p:spPr>
          <a:xfrm rot="7691066" flipH="1">
            <a:off x="4007348" y="407417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F987674-1711-4A7A-8DE5-6C43515D5E9A}"/>
              </a:ext>
            </a:extLst>
          </p:cNvPr>
          <p:cNvSpPr/>
          <p:nvPr/>
        </p:nvSpPr>
        <p:spPr>
          <a:xfrm rot="7691066" flipH="1">
            <a:off x="4143551" y="421038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88F69FE9-9650-43E4-B219-77827CA6212A}"/>
              </a:ext>
            </a:extLst>
          </p:cNvPr>
          <p:cNvSpPr/>
          <p:nvPr/>
        </p:nvSpPr>
        <p:spPr>
          <a:xfrm rot="7691066" flipH="1">
            <a:off x="4279754" y="428043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E5155FBE-73BC-4129-98E4-F1F27A0489FB}"/>
              </a:ext>
            </a:extLst>
          </p:cNvPr>
          <p:cNvSpPr/>
          <p:nvPr/>
        </p:nvSpPr>
        <p:spPr>
          <a:xfrm rot="7691066" flipH="1">
            <a:off x="3463986" y="414429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318B4D5B-F7A4-4DB9-B8AF-014E62A288CF}"/>
              </a:ext>
            </a:extLst>
          </p:cNvPr>
          <p:cNvSpPr/>
          <p:nvPr/>
        </p:nvSpPr>
        <p:spPr>
          <a:xfrm rot="7691066" flipH="1">
            <a:off x="3600189" y="428049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EB67A6F1-4E5A-4B8B-AE52-27ECA50169BF}"/>
              </a:ext>
            </a:extLst>
          </p:cNvPr>
          <p:cNvSpPr/>
          <p:nvPr/>
        </p:nvSpPr>
        <p:spPr>
          <a:xfrm rot="7691066" flipH="1">
            <a:off x="3736392" y="441670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0D06BC51-A109-45B1-85A7-6620EE043299}"/>
              </a:ext>
            </a:extLst>
          </p:cNvPr>
          <p:cNvSpPr/>
          <p:nvPr/>
        </p:nvSpPr>
        <p:spPr>
          <a:xfrm rot="7691066" flipH="1">
            <a:off x="3991345" y="460933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9350E66C-3925-4C9F-8CA9-55E22A1D57FB}"/>
              </a:ext>
            </a:extLst>
          </p:cNvPr>
          <p:cNvSpPr/>
          <p:nvPr/>
        </p:nvSpPr>
        <p:spPr>
          <a:xfrm rot="7691066" flipH="1">
            <a:off x="3530135" y="448108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47C596D-AAA9-4EC1-88D7-56259312585B}"/>
              </a:ext>
            </a:extLst>
          </p:cNvPr>
          <p:cNvSpPr/>
          <p:nvPr/>
        </p:nvSpPr>
        <p:spPr>
          <a:xfrm rot="7691066" flipH="1">
            <a:off x="3760739" y="464445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7F250923-7BF3-4CEA-87C1-49B42A25F60A}"/>
              </a:ext>
            </a:extLst>
          </p:cNvPr>
          <p:cNvSpPr/>
          <p:nvPr/>
        </p:nvSpPr>
        <p:spPr>
          <a:xfrm rot="7691066" flipH="1">
            <a:off x="4187970" y="3952961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988CF07C-261C-4D18-8682-A227E336E5EC}"/>
              </a:ext>
            </a:extLst>
          </p:cNvPr>
          <p:cNvSpPr/>
          <p:nvPr/>
        </p:nvSpPr>
        <p:spPr>
          <a:xfrm rot="7691066" flipH="1">
            <a:off x="4324173" y="402301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5BC617D4-C0EB-4970-AAE3-59A0D9711655}"/>
              </a:ext>
            </a:extLst>
          </p:cNvPr>
          <p:cNvSpPr/>
          <p:nvPr/>
        </p:nvSpPr>
        <p:spPr>
          <a:xfrm rot="8651905">
            <a:off x="1658034" y="383712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F583E486-85F9-4DE1-AAFB-3AD495301076}"/>
              </a:ext>
            </a:extLst>
          </p:cNvPr>
          <p:cNvSpPr/>
          <p:nvPr/>
        </p:nvSpPr>
        <p:spPr>
          <a:xfrm rot="8651905">
            <a:off x="1794237" y="39733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B468A67-9561-47F0-87A2-921F91D6559A}"/>
              </a:ext>
            </a:extLst>
          </p:cNvPr>
          <p:cNvSpPr/>
          <p:nvPr/>
        </p:nvSpPr>
        <p:spPr>
          <a:xfrm rot="8651905">
            <a:off x="1930440" y="41095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2388D84-422C-46F5-9B85-2683D660822C}"/>
              </a:ext>
            </a:extLst>
          </p:cNvPr>
          <p:cNvSpPr/>
          <p:nvPr/>
        </p:nvSpPr>
        <p:spPr>
          <a:xfrm rot="8651905">
            <a:off x="2066643" y="424573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63DAD8DF-CFF8-4CFA-9847-6FA7FFDDBCDC}"/>
              </a:ext>
            </a:extLst>
          </p:cNvPr>
          <p:cNvSpPr/>
          <p:nvPr/>
        </p:nvSpPr>
        <p:spPr>
          <a:xfrm rot="8651905">
            <a:off x="2202846" y="438194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B74F4C9-F1D8-472A-A600-54F737EA5302}"/>
              </a:ext>
            </a:extLst>
          </p:cNvPr>
          <p:cNvSpPr/>
          <p:nvPr/>
        </p:nvSpPr>
        <p:spPr>
          <a:xfrm rot="8651905">
            <a:off x="2339049" y="4518143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5641FD90-2B51-4863-8297-023007A7297B}"/>
              </a:ext>
            </a:extLst>
          </p:cNvPr>
          <p:cNvSpPr/>
          <p:nvPr/>
        </p:nvSpPr>
        <p:spPr>
          <a:xfrm rot="8651905">
            <a:off x="2475252" y="4654346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45B490F3-FAD8-4B5B-B2EC-68533A0E9AC8}"/>
              </a:ext>
            </a:extLst>
          </p:cNvPr>
          <p:cNvSpPr/>
          <p:nvPr/>
        </p:nvSpPr>
        <p:spPr>
          <a:xfrm rot="8651905">
            <a:off x="2040526" y="389794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A1D42B6D-B671-409F-A1C2-CC55FA801820}"/>
              </a:ext>
            </a:extLst>
          </p:cNvPr>
          <p:cNvSpPr/>
          <p:nvPr/>
        </p:nvSpPr>
        <p:spPr>
          <a:xfrm rot="8651905">
            <a:off x="2176729" y="403414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C23D2785-73C8-4E09-9613-69DF2CBC4207}"/>
              </a:ext>
            </a:extLst>
          </p:cNvPr>
          <p:cNvSpPr/>
          <p:nvPr/>
        </p:nvSpPr>
        <p:spPr>
          <a:xfrm rot="8651905">
            <a:off x="2312932" y="417035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346E965E-23B8-4BDD-AA45-4D9A2ABC2150}"/>
              </a:ext>
            </a:extLst>
          </p:cNvPr>
          <p:cNvSpPr/>
          <p:nvPr/>
        </p:nvSpPr>
        <p:spPr>
          <a:xfrm rot="8651905">
            <a:off x="2449135" y="430655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0726C892-59C5-4CA7-8AB3-E46C65AA0440}"/>
              </a:ext>
            </a:extLst>
          </p:cNvPr>
          <p:cNvSpPr/>
          <p:nvPr/>
        </p:nvSpPr>
        <p:spPr>
          <a:xfrm rot="8651905">
            <a:off x="1633367" y="410426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EFCEAC6-0504-444F-A582-799ABB43EE61}"/>
              </a:ext>
            </a:extLst>
          </p:cNvPr>
          <p:cNvSpPr/>
          <p:nvPr/>
        </p:nvSpPr>
        <p:spPr>
          <a:xfrm rot="8651905">
            <a:off x="1769570" y="424046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91F9DA5-61B8-4CC8-A8CA-2E57E307926B}"/>
              </a:ext>
            </a:extLst>
          </p:cNvPr>
          <p:cNvSpPr/>
          <p:nvPr/>
        </p:nvSpPr>
        <p:spPr>
          <a:xfrm rot="8651905">
            <a:off x="1905773" y="437667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8D810088-3FB6-496C-AD6D-92884A938A65}"/>
              </a:ext>
            </a:extLst>
          </p:cNvPr>
          <p:cNvSpPr/>
          <p:nvPr/>
        </p:nvSpPr>
        <p:spPr>
          <a:xfrm rot="8651905">
            <a:off x="2041976" y="451287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CA92A62C-F3E9-42B1-AC0C-FA2A8350C17B}"/>
              </a:ext>
            </a:extLst>
          </p:cNvPr>
          <p:cNvSpPr/>
          <p:nvPr/>
        </p:nvSpPr>
        <p:spPr>
          <a:xfrm rot="8651905">
            <a:off x="1658034" y="4416915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B8E2ACB7-190F-403C-915D-D7152A6E5EED}"/>
              </a:ext>
            </a:extLst>
          </p:cNvPr>
          <p:cNvSpPr/>
          <p:nvPr/>
        </p:nvSpPr>
        <p:spPr>
          <a:xfrm rot="8651905">
            <a:off x="1794237" y="4553118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D453AE4A-2993-4C4D-9C15-E4D396DADEEB}"/>
              </a:ext>
            </a:extLst>
          </p:cNvPr>
          <p:cNvSpPr/>
          <p:nvPr/>
        </p:nvSpPr>
        <p:spPr>
          <a:xfrm rot="8651905">
            <a:off x="2357351" y="39129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4990A91F-9D00-4683-9646-73B14980CA16}"/>
              </a:ext>
            </a:extLst>
          </p:cNvPr>
          <p:cNvSpPr/>
          <p:nvPr/>
        </p:nvSpPr>
        <p:spPr>
          <a:xfrm rot="8651905">
            <a:off x="2493554" y="40491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0032C542-5AC8-4337-BFC8-81F9A92FB8DF}"/>
              </a:ext>
            </a:extLst>
          </p:cNvPr>
          <p:cNvCxnSpPr>
            <a:cxnSpLocks/>
          </p:cNvCxnSpPr>
          <p:nvPr/>
        </p:nvCxnSpPr>
        <p:spPr>
          <a:xfrm flipV="1">
            <a:off x="5419854" y="2234533"/>
            <a:ext cx="0" cy="24909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58E652F9-6170-4B96-ADAC-FAD8182FA8EE}"/>
              </a:ext>
            </a:extLst>
          </p:cNvPr>
          <p:cNvCxnSpPr>
            <a:cxnSpLocks/>
          </p:cNvCxnSpPr>
          <p:nvPr/>
        </p:nvCxnSpPr>
        <p:spPr>
          <a:xfrm>
            <a:off x="5174296" y="4379855"/>
            <a:ext cx="292758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Овал 72">
            <a:extLst>
              <a:ext uri="{FF2B5EF4-FFF2-40B4-BE49-F238E27FC236}">
                <a16:creationId xmlns:a16="http://schemas.microsoft.com/office/drawing/2014/main" id="{DCB2C409-FBDC-4E3F-A8B6-B39E5A932C4C}"/>
              </a:ext>
            </a:extLst>
          </p:cNvPr>
          <p:cNvSpPr/>
          <p:nvPr/>
        </p:nvSpPr>
        <p:spPr>
          <a:xfrm rot="8651905">
            <a:off x="6447866" y="3495904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F895CC7B-6C5C-4196-A56B-E61D236EB62C}"/>
              </a:ext>
            </a:extLst>
          </p:cNvPr>
          <p:cNvSpPr/>
          <p:nvPr/>
        </p:nvSpPr>
        <p:spPr>
          <a:xfrm rot="8651905">
            <a:off x="6545131" y="3594608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D91C5CBC-5C36-4139-AB01-99BA2584FC5D}"/>
              </a:ext>
            </a:extLst>
          </p:cNvPr>
          <p:cNvSpPr/>
          <p:nvPr/>
        </p:nvSpPr>
        <p:spPr>
          <a:xfrm rot="8651905">
            <a:off x="6642396" y="369331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DAAC55A5-EE19-42B3-B084-F05D3C603B71}"/>
              </a:ext>
            </a:extLst>
          </p:cNvPr>
          <p:cNvSpPr/>
          <p:nvPr/>
        </p:nvSpPr>
        <p:spPr>
          <a:xfrm rot="8651905">
            <a:off x="6739661" y="379201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BAAD94-B437-4C9E-BECD-7EA6C4DDAE2C}"/>
              </a:ext>
            </a:extLst>
          </p:cNvPr>
          <p:cNvSpPr/>
          <p:nvPr/>
        </p:nvSpPr>
        <p:spPr>
          <a:xfrm rot="8651905">
            <a:off x="6836927" y="389072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16F08BC4-8F66-46B3-BAAB-E6C4F5BDFFF3}"/>
              </a:ext>
            </a:extLst>
          </p:cNvPr>
          <p:cNvSpPr/>
          <p:nvPr/>
        </p:nvSpPr>
        <p:spPr>
          <a:xfrm rot="8651905">
            <a:off x="6934191" y="3989428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4F63ACCC-368F-42FE-A493-04CA19F4EB49}"/>
              </a:ext>
            </a:extLst>
          </p:cNvPr>
          <p:cNvSpPr/>
          <p:nvPr/>
        </p:nvSpPr>
        <p:spPr>
          <a:xfrm rot="8651905">
            <a:off x="7031457" y="408813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27352D47-11B7-4F43-8FFD-E992F8BD5584}"/>
              </a:ext>
            </a:extLst>
          </p:cNvPr>
          <p:cNvSpPr/>
          <p:nvPr/>
        </p:nvSpPr>
        <p:spPr>
          <a:xfrm rot="8651905">
            <a:off x="6721010" y="353997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4AED9154-9C75-43E8-8A8C-9D76B386D335}"/>
              </a:ext>
            </a:extLst>
          </p:cNvPr>
          <p:cNvSpPr/>
          <p:nvPr/>
        </p:nvSpPr>
        <p:spPr>
          <a:xfrm rot="8651905">
            <a:off x="6818276" y="363868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D4762EBB-AEA2-46EC-94DB-45FC512707C4}"/>
              </a:ext>
            </a:extLst>
          </p:cNvPr>
          <p:cNvSpPr/>
          <p:nvPr/>
        </p:nvSpPr>
        <p:spPr>
          <a:xfrm rot="8651905">
            <a:off x="6915542" y="3737386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99E0DD5-19E7-4E11-A71B-39C3F4A60007}"/>
              </a:ext>
            </a:extLst>
          </p:cNvPr>
          <p:cNvSpPr/>
          <p:nvPr/>
        </p:nvSpPr>
        <p:spPr>
          <a:xfrm rot="8651905">
            <a:off x="7012806" y="3836091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6061C01E-56E0-495C-9704-39BF02910B8B}"/>
              </a:ext>
            </a:extLst>
          </p:cNvPr>
          <p:cNvSpPr/>
          <p:nvPr/>
        </p:nvSpPr>
        <p:spPr>
          <a:xfrm rot="8651905">
            <a:off x="6430251" y="3689495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E66C9E00-1B3E-42D0-AE7B-C741DE65E8DC}"/>
              </a:ext>
            </a:extLst>
          </p:cNvPr>
          <p:cNvSpPr/>
          <p:nvPr/>
        </p:nvSpPr>
        <p:spPr>
          <a:xfrm rot="8651905">
            <a:off x="6527517" y="378819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31FA8D7A-58A5-4F06-8F9D-5AE220ED75F0}"/>
              </a:ext>
            </a:extLst>
          </p:cNvPr>
          <p:cNvSpPr/>
          <p:nvPr/>
        </p:nvSpPr>
        <p:spPr>
          <a:xfrm rot="8651905">
            <a:off x="6624781" y="3886904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99167274-5C97-4F14-845B-F2B2EF4BEC11}"/>
              </a:ext>
            </a:extLst>
          </p:cNvPr>
          <p:cNvSpPr/>
          <p:nvPr/>
        </p:nvSpPr>
        <p:spPr>
          <a:xfrm rot="8651905">
            <a:off x="6722047" y="398560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571DD2C3-057E-4F7D-AAFB-5B257F7B18FB}"/>
              </a:ext>
            </a:extLst>
          </p:cNvPr>
          <p:cNvSpPr/>
          <p:nvPr/>
        </p:nvSpPr>
        <p:spPr>
          <a:xfrm rot="8651905">
            <a:off x="6447866" y="391606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108F26EE-8FC4-4EF5-8D4A-A1D35FD69F0B}"/>
              </a:ext>
            </a:extLst>
          </p:cNvPr>
          <p:cNvSpPr/>
          <p:nvPr/>
        </p:nvSpPr>
        <p:spPr>
          <a:xfrm rot="8651905">
            <a:off x="6545131" y="401477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FBE6D8C4-4417-4AD3-8E14-DBC5E8AFCD65}"/>
              </a:ext>
            </a:extLst>
          </p:cNvPr>
          <p:cNvSpPr/>
          <p:nvPr/>
        </p:nvSpPr>
        <p:spPr>
          <a:xfrm rot="8651905">
            <a:off x="6947261" y="355083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4DF16626-2C24-4C8E-91D1-3A5A291A6EF6}"/>
              </a:ext>
            </a:extLst>
          </p:cNvPr>
          <p:cNvSpPr/>
          <p:nvPr/>
        </p:nvSpPr>
        <p:spPr>
          <a:xfrm rot="8651905">
            <a:off x="7044527" y="364954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B2EE6AF9-725D-42B7-84D9-16110F038A98}"/>
              </a:ext>
            </a:extLst>
          </p:cNvPr>
          <p:cNvSpPr/>
          <p:nvPr/>
        </p:nvSpPr>
        <p:spPr>
          <a:xfrm rot="7691066" flipH="1">
            <a:off x="7123577" y="256004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3601B9C9-8A87-4AD0-90D3-276D076009BC}"/>
              </a:ext>
            </a:extLst>
          </p:cNvPr>
          <p:cNvSpPr/>
          <p:nvPr/>
        </p:nvSpPr>
        <p:spPr>
          <a:xfrm rot="7691066" flipH="1">
            <a:off x="7220843" y="2658749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64CB527F-EB8C-43BB-8995-B40BB0CE62AF}"/>
              </a:ext>
            </a:extLst>
          </p:cNvPr>
          <p:cNvSpPr/>
          <p:nvPr/>
        </p:nvSpPr>
        <p:spPr>
          <a:xfrm rot="7691066" flipH="1">
            <a:off x="7318108" y="2757453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17DEF04D-B1C0-4487-957B-B2F08A45E5BB}"/>
              </a:ext>
            </a:extLst>
          </p:cNvPr>
          <p:cNvSpPr/>
          <p:nvPr/>
        </p:nvSpPr>
        <p:spPr>
          <a:xfrm rot="7691066" flipH="1">
            <a:off x="7415374" y="2856158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F2237CB6-657E-4BB5-A795-E162F4B82E4C}"/>
              </a:ext>
            </a:extLst>
          </p:cNvPr>
          <p:cNvSpPr/>
          <p:nvPr/>
        </p:nvSpPr>
        <p:spPr>
          <a:xfrm rot="7691066" flipH="1">
            <a:off x="7512638" y="2954863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D10A02FF-310A-4D8E-8019-A03476D44008}"/>
              </a:ext>
            </a:extLst>
          </p:cNvPr>
          <p:cNvSpPr/>
          <p:nvPr/>
        </p:nvSpPr>
        <p:spPr>
          <a:xfrm rot="7691066" flipH="1">
            <a:off x="7673000" y="306290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D632D66E-D4E8-4C61-83DB-C37FFC9E0770}"/>
              </a:ext>
            </a:extLst>
          </p:cNvPr>
          <p:cNvSpPr/>
          <p:nvPr/>
        </p:nvSpPr>
        <p:spPr>
          <a:xfrm rot="7691066" flipH="1">
            <a:off x="7770266" y="3174098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1376B214-23E0-47CE-9831-2AB9F468D396}"/>
              </a:ext>
            </a:extLst>
          </p:cNvPr>
          <p:cNvSpPr/>
          <p:nvPr/>
        </p:nvSpPr>
        <p:spPr>
          <a:xfrm rot="7691066" flipH="1">
            <a:off x="7396723" y="2604116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D01C3A8D-C291-417A-9715-C3023B96938D}"/>
              </a:ext>
            </a:extLst>
          </p:cNvPr>
          <p:cNvSpPr/>
          <p:nvPr/>
        </p:nvSpPr>
        <p:spPr>
          <a:xfrm rot="7691066" flipH="1">
            <a:off x="7493987" y="270282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92408BCE-8912-403D-BCD4-313295F72E79}"/>
              </a:ext>
            </a:extLst>
          </p:cNvPr>
          <p:cNvSpPr/>
          <p:nvPr/>
        </p:nvSpPr>
        <p:spPr>
          <a:xfrm rot="7691066" flipH="1">
            <a:off x="7591253" y="2801527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21AC31F2-6343-4EFC-932A-61D18BD9C05E}"/>
              </a:ext>
            </a:extLst>
          </p:cNvPr>
          <p:cNvSpPr/>
          <p:nvPr/>
        </p:nvSpPr>
        <p:spPr>
          <a:xfrm rot="7691066" flipH="1">
            <a:off x="7688518" y="285229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5969FE8A-2A11-44B8-BC28-4F65DAFF2462}"/>
              </a:ext>
            </a:extLst>
          </p:cNvPr>
          <p:cNvSpPr/>
          <p:nvPr/>
        </p:nvSpPr>
        <p:spPr>
          <a:xfrm rot="7691066" flipH="1">
            <a:off x="7105962" y="2753635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CD98CCA9-9B8C-43FA-95EC-D7FBE3FC3F35}"/>
              </a:ext>
            </a:extLst>
          </p:cNvPr>
          <p:cNvSpPr/>
          <p:nvPr/>
        </p:nvSpPr>
        <p:spPr>
          <a:xfrm rot="7691066" flipH="1">
            <a:off x="7203228" y="2852340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3E220FBC-A731-4993-B474-F30B38CEA424}"/>
              </a:ext>
            </a:extLst>
          </p:cNvPr>
          <p:cNvSpPr/>
          <p:nvPr/>
        </p:nvSpPr>
        <p:spPr>
          <a:xfrm rot="7691066" flipH="1">
            <a:off x="7300492" y="295104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3C7D622-7A82-44EC-A377-D9FB7C3BA09F}"/>
              </a:ext>
            </a:extLst>
          </p:cNvPr>
          <p:cNvSpPr/>
          <p:nvPr/>
        </p:nvSpPr>
        <p:spPr>
          <a:xfrm rot="7691066" flipH="1">
            <a:off x="7482559" y="3090641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ACE9D120-AE99-42E1-9E67-BB6653BBC042}"/>
              </a:ext>
            </a:extLst>
          </p:cNvPr>
          <p:cNvSpPr/>
          <p:nvPr/>
        </p:nvSpPr>
        <p:spPr>
          <a:xfrm rot="7691066" flipH="1">
            <a:off x="7153201" y="299770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4BC2511E-587B-4324-9320-E4F342A67B9A}"/>
              </a:ext>
            </a:extLst>
          </p:cNvPr>
          <p:cNvSpPr/>
          <p:nvPr/>
        </p:nvSpPr>
        <p:spPr>
          <a:xfrm rot="7691066" flipH="1">
            <a:off x="7317880" y="3116096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E8061554-52EA-4EA4-8E1C-E2790DBD86E0}"/>
              </a:ext>
            </a:extLst>
          </p:cNvPr>
          <p:cNvSpPr/>
          <p:nvPr/>
        </p:nvSpPr>
        <p:spPr>
          <a:xfrm rot="7691066" flipH="1">
            <a:off x="7622973" y="2614977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8B5EFA3E-D65E-40D7-AC59-40C9A675BB3B}"/>
              </a:ext>
            </a:extLst>
          </p:cNvPr>
          <p:cNvSpPr/>
          <p:nvPr/>
        </p:nvSpPr>
        <p:spPr>
          <a:xfrm rot="7691066" flipH="1">
            <a:off x="7720238" y="2665745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FA47F543-1CDC-4F24-BB56-3BF72505329C}"/>
              </a:ext>
            </a:extLst>
          </p:cNvPr>
          <p:cNvSpPr/>
          <p:nvPr/>
        </p:nvSpPr>
        <p:spPr>
          <a:xfrm rot="8651905">
            <a:off x="5817149" y="253018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02D9D251-FA29-4E0E-B07D-70C936846475}"/>
              </a:ext>
            </a:extLst>
          </p:cNvPr>
          <p:cNvSpPr/>
          <p:nvPr/>
        </p:nvSpPr>
        <p:spPr>
          <a:xfrm rot="8651905">
            <a:off x="5914413" y="262888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7654C970-8130-4C37-A475-9DCFE3D8AC95}"/>
              </a:ext>
            </a:extLst>
          </p:cNvPr>
          <p:cNvSpPr/>
          <p:nvPr/>
        </p:nvSpPr>
        <p:spPr>
          <a:xfrm rot="8651905">
            <a:off x="6011679" y="272759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833CD95D-DED6-4C10-8A8A-359EE61045B8}"/>
              </a:ext>
            </a:extLst>
          </p:cNvPr>
          <p:cNvSpPr/>
          <p:nvPr/>
        </p:nvSpPr>
        <p:spPr>
          <a:xfrm rot="8651905">
            <a:off x="6108943" y="2826298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4CBC178D-4946-4752-B680-409D17D92F75}"/>
              </a:ext>
            </a:extLst>
          </p:cNvPr>
          <p:cNvSpPr/>
          <p:nvPr/>
        </p:nvSpPr>
        <p:spPr>
          <a:xfrm rot="8651905">
            <a:off x="6206209" y="292500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1C8EB09D-D7C9-402D-A7E2-AA2D9155F6FE}"/>
              </a:ext>
            </a:extLst>
          </p:cNvPr>
          <p:cNvSpPr/>
          <p:nvPr/>
        </p:nvSpPr>
        <p:spPr>
          <a:xfrm rot="8651905">
            <a:off x="6303474" y="302370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F282BA6B-397E-4688-9DE2-B6BC559E18E8}"/>
              </a:ext>
            </a:extLst>
          </p:cNvPr>
          <p:cNvSpPr/>
          <p:nvPr/>
        </p:nvSpPr>
        <p:spPr>
          <a:xfrm rot="8651905">
            <a:off x="6400740" y="312241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57C54A10-C524-47BD-89B9-428FBE83BFCA}"/>
              </a:ext>
            </a:extLst>
          </p:cNvPr>
          <p:cNvSpPr/>
          <p:nvPr/>
        </p:nvSpPr>
        <p:spPr>
          <a:xfrm rot="8651905">
            <a:off x="6090292" y="257425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3313C284-A8EA-46BD-ADBF-7EB28E59CD65}"/>
              </a:ext>
            </a:extLst>
          </p:cNvPr>
          <p:cNvSpPr/>
          <p:nvPr/>
        </p:nvSpPr>
        <p:spPr>
          <a:xfrm rot="8651905">
            <a:off x="6187558" y="2672962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BC0F005C-AA1F-4E42-966E-8781FBF53E71}"/>
              </a:ext>
            </a:extLst>
          </p:cNvPr>
          <p:cNvSpPr/>
          <p:nvPr/>
        </p:nvSpPr>
        <p:spPr>
          <a:xfrm rot="8651905">
            <a:off x="6284823" y="277166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CED08BE0-C856-4C86-B0E0-0BA2F8F4B2FA}"/>
              </a:ext>
            </a:extLst>
          </p:cNvPr>
          <p:cNvSpPr/>
          <p:nvPr/>
        </p:nvSpPr>
        <p:spPr>
          <a:xfrm rot="8651905">
            <a:off x="6382089" y="2870371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DB4702EB-089F-4DF2-89AA-6208901A51DA}"/>
              </a:ext>
            </a:extLst>
          </p:cNvPr>
          <p:cNvSpPr/>
          <p:nvPr/>
        </p:nvSpPr>
        <p:spPr>
          <a:xfrm rot="8651905">
            <a:off x="5799533" y="2723775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3" name="Овал 122">
            <a:extLst>
              <a:ext uri="{FF2B5EF4-FFF2-40B4-BE49-F238E27FC236}">
                <a16:creationId xmlns:a16="http://schemas.microsoft.com/office/drawing/2014/main" id="{A62E89CE-99BF-4481-B788-621404E3C8D1}"/>
              </a:ext>
            </a:extLst>
          </p:cNvPr>
          <p:cNvSpPr/>
          <p:nvPr/>
        </p:nvSpPr>
        <p:spPr>
          <a:xfrm rot="8651905">
            <a:off x="5896799" y="2822480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60D2376A-DD32-4372-93E3-EDE236961D61}"/>
              </a:ext>
            </a:extLst>
          </p:cNvPr>
          <p:cNvSpPr/>
          <p:nvPr/>
        </p:nvSpPr>
        <p:spPr>
          <a:xfrm rot="8651905">
            <a:off x="5994064" y="292118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06B03BDE-6F65-4A7E-B75E-88F93985AF1C}"/>
              </a:ext>
            </a:extLst>
          </p:cNvPr>
          <p:cNvSpPr/>
          <p:nvPr/>
        </p:nvSpPr>
        <p:spPr>
          <a:xfrm rot="8651905">
            <a:off x="6091330" y="301988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6" name="Овал 125">
            <a:extLst>
              <a:ext uri="{FF2B5EF4-FFF2-40B4-BE49-F238E27FC236}">
                <a16:creationId xmlns:a16="http://schemas.microsoft.com/office/drawing/2014/main" id="{3569E5C9-855D-402C-825E-B2E7CE5F4A9D}"/>
              </a:ext>
            </a:extLst>
          </p:cNvPr>
          <p:cNvSpPr/>
          <p:nvPr/>
        </p:nvSpPr>
        <p:spPr>
          <a:xfrm rot="8651905">
            <a:off x="5817149" y="295034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9AC37855-097A-41AB-9269-920272ECA195}"/>
              </a:ext>
            </a:extLst>
          </p:cNvPr>
          <p:cNvSpPr/>
          <p:nvPr/>
        </p:nvSpPr>
        <p:spPr>
          <a:xfrm rot="8651905">
            <a:off x="5914413" y="304905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8" name="Овал 127">
            <a:extLst>
              <a:ext uri="{FF2B5EF4-FFF2-40B4-BE49-F238E27FC236}">
                <a16:creationId xmlns:a16="http://schemas.microsoft.com/office/drawing/2014/main" id="{86B27491-A533-4BF8-B7B5-8E99FD74ACBA}"/>
              </a:ext>
            </a:extLst>
          </p:cNvPr>
          <p:cNvSpPr/>
          <p:nvPr/>
        </p:nvSpPr>
        <p:spPr>
          <a:xfrm rot="8651905">
            <a:off x="6316544" y="258511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9" name="Овал 128">
            <a:extLst>
              <a:ext uri="{FF2B5EF4-FFF2-40B4-BE49-F238E27FC236}">
                <a16:creationId xmlns:a16="http://schemas.microsoft.com/office/drawing/2014/main" id="{449D34E6-326A-4D2F-8FC6-228DFB8EF5DE}"/>
              </a:ext>
            </a:extLst>
          </p:cNvPr>
          <p:cNvSpPr/>
          <p:nvPr/>
        </p:nvSpPr>
        <p:spPr>
          <a:xfrm rot="8651905">
            <a:off x="6413810" y="268382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31" name="Прямая со стрелкой 130">
            <a:extLst>
              <a:ext uri="{FF2B5EF4-FFF2-40B4-BE49-F238E27FC236}">
                <a16:creationId xmlns:a16="http://schemas.microsoft.com/office/drawing/2014/main" id="{8174EB91-22C1-4856-9E29-BFAA5CB8F926}"/>
              </a:ext>
            </a:extLst>
          </p:cNvPr>
          <p:cNvCxnSpPr>
            <a:cxnSpLocks/>
          </p:cNvCxnSpPr>
          <p:nvPr/>
        </p:nvCxnSpPr>
        <p:spPr>
          <a:xfrm flipV="1">
            <a:off x="8721923" y="2152857"/>
            <a:ext cx="0" cy="261650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 стрелкой 131">
            <a:extLst>
              <a:ext uri="{FF2B5EF4-FFF2-40B4-BE49-F238E27FC236}">
                <a16:creationId xmlns:a16="http://schemas.microsoft.com/office/drawing/2014/main" id="{8877D99E-4B7A-48D6-83F0-646AED39E324}"/>
              </a:ext>
            </a:extLst>
          </p:cNvPr>
          <p:cNvCxnSpPr>
            <a:cxnSpLocks/>
          </p:cNvCxnSpPr>
          <p:nvPr/>
        </p:nvCxnSpPr>
        <p:spPr>
          <a:xfrm>
            <a:off x="8472269" y="4406292"/>
            <a:ext cx="29764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Овал 132">
            <a:extLst>
              <a:ext uri="{FF2B5EF4-FFF2-40B4-BE49-F238E27FC236}">
                <a16:creationId xmlns:a16="http://schemas.microsoft.com/office/drawing/2014/main" id="{69DC945A-C672-4BDD-9F55-7C13AD8AA527}"/>
              </a:ext>
            </a:extLst>
          </p:cNvPr>
          <p:cNvSpPr/>
          <p:nvPr/>
        </p:nvSpPr>
        <p:spPr>
          <a:xfrm rot="8651905">
            <a:off x="9767083" y="3477794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9E4D6089-F09F-4FDC-84C3-ECBE022F0D41}"/>
              </a:ext>
            </a:extLst>
          </p:cNvPr>
          <p:cNvSpPr/>
          <p:nvPr/>
        </p:nvSpPr>
        <p:spPr>
          <a:xfrm rot="8651905">
            <a:off x="9865971" y="3581472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6D37D8DE-0A3C-4807-A375-BA1DF2B5B0D4}"/>
              </a:ext>
            </a:extLst>
          </p:cNvPr>
          <p:cNvSpPr/>
          <p:nvPr/>
        </p:nvSpPr>
        <p:spPr>
          <a:xfrm rot="8651905">
            <a:off x="9964859" y="368515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C7BD3559-EC71-4941-AC93-E945C288B675}"/>
              </a:ext>
            </a:extLst>
          </p:cNvPr>
          <p:cNvSpPr/>
          <p:nvPr/>
        </p:nvSpPr>
        <p:spPr>
          <a:xfrm rot="8651905">
            <a:off x="10063747" y="378883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CF643AFE-909C-415E-974C-073ADBB2CD0F}"/>
              </a:ext>
            </a:extLst>
          </p:cNvPr>
          <p:cNvSpPr/>
          <p:nvPr/>
        </p:nvSpPr>
        <p:spPr>
          <a:xfrm rot="8651905">
            <a:off x="10162633" y="389251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5B475C17-CCAE-4938-AC1C-C94C93F3B6E6}"/>
              </a:ext>
            </a:extLst>
          </p:cNvPr>
          <p:cNvSpPr/>
          <p:nvPr/>
        </p:nvSpPr>
        <p:spPr>
          <a:xfrm rot="8651905">
            <a:off x="10261521" y="399619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21243292-8358-494A-AF95-9F81C2B4F829}"/>
              </a:ext>
            </a:extLst>
          </p:cNvPr>
          <p:cNvSpPr/>
          <p:nvPr/>
        </p:nvSpPr>
        <p:spPr>
          <a:xfrm rot="8651905">
            <a:off x="10360409" y="409986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90FD5079-265C-4514-89AA-BCFD3291C454}"/>
              </a:ext>
            </a:extLst>
          </p:cNvPr>
          <p:cNvSpPr/>
          <p:nvPr/>
        </p:nvSpPr>
        <p:spPr>
          <a:xfrm rot="8651905">
            <a:off x="10044784" y="352408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46725DAB-207D-48BC-9261-2CA2CCE86885}"/>
              </a:ext>
            </a:extLst>
          </p:cNvPr>
          <p:cNvSpPr/>
          <p:nvPr/>
        </p:nvSpPr>
        <p:spPr>
          <a:xfrm rot="8651905">
            <a:off x="10143672" y="362776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46A9C4ED-5D19-4AD4-B2A7-63F0C09FA600}"/>
              </a:ext>
            </a:extLst>
          </p:cNvPr>
          <p:cNvSpPr/>
          <p:nvPr/>
        </p:nvSpPr>
        <p:spPr>
          <a:xfrm rot="8651905">
            <a:off x="10242560" y="3731446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6" name="Овал 145">
            <a:extLst>
              <a:ext uri="{FF2B5EF4-FFF2-40B4-BE49-F238E27FC236}">
                <a16:creationId xmlns:a16="http://schemas.microsoft.com/office/drawing/2014/main" id="{BE324612-0E83-4217-AFA5-9A63621FE4EC}"/>
              </a:ext>
            </a:extLst>
          </p:cNvPr>
          <p:cNvSpPr/>
          <p:nvPr/>
        </p:nvSpPr>
        <p:spPr>
          <a:xfrm rot="8651905">
            <a:off x="10341447" y="383512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94343F93-029B-4410-89A7-93B04C9B7DD5}"/>
              </a:ext>
            </a:extLst>
          </p:cNvPr>
          <p:cNvSpPr/>
          <p:nvPr/>
        </p:nvSpPr>
        <p:spPr>
          <a:xfrm rot="8651905">
            <a:off x="9749174" y="368114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8" name="Овал 147">
            <a:extLst>
              <a:ext uri="{FF2B5EF4-FFF2-40B4-BE49-F238E27FC236}">
                <a16:creationId xmlns:a16="http://schemas.microsoft.com/office/drawing/2014/main" id="{886EF288-69CB-4465-BB31-90D252990939}"/>
              </a:ext>
            </a:extLst>
          </p:cNvPr>
          <p:cNvSpPr/>
          <p:nvPr/>
        </p:nvSpPr>
        <p:spPr>
          <a:xfrm rot="8651905">
            <a:off x="9848062" y="378482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9" name="Овал 148">
            <a:extLst>
              <a:ext uri="{FF2B5EF4-FFF2-40B4-BE49-F238E27FC236}">
                <a16:creationId xmlns:a16="http://schemas.microsoft.com/office/drawing/2014/main" id="{3834A7F7-54E2-4486-BE1D-9962BEB5FC0D}"/>
              </a:ext>
            </a:extLst>
          </p:cNvPr>
          <p:cNvSpPr/>
          <p:nvPr/>
        </p:nvSpPr>
        <p:spPr>
          <a:xfrm rot="8651905">
            <a:off x="9946950" y="388850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0" name="Овал 149">
            <a:extLst>
              <a:ext uri="{FF2B5EF4-FFF2-40B4-BE49-F238E27FC236}">
                <a16:creationId xmlns:a16="http://schemas.microsoft.com/office/drawing/2014/main" id="{843A920D-D70A-465E-916F-2A0C840D89DA}"/>
              </a:ext>
            </a:extLst>
          </p:cNvPr>
          <p:cNvSpPr/>
          <p:nvPr/>
        </p:nvSpPr>
        <p:spPr>
          <a:xfrm rot="8651905">
            <a:off x="10045838" y="3992177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AA0A6630-DA25-4FFC-B7A6-CF8604B6D6D2}"/>
              </a:ext>
            </a:extLst>
          </p:cNvPr>
          <p:cNvSpPr/>
          <p:nvPr/>
        </p:nvSpPr>
        <p:spPr>
          <a:xfrm rot="8651905">
            <a:off x="9767083" y="3919133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2" name="Овал 151">
            <a:extLst>
              <a:ext uri="{FF2B5EF4-FFF2-40B4-BE49-F238E27FC236}">
                <a16:creationId xmlns:a16="http://schemas.microsoft.com/office/drawing/2014/main" id="{0A30E86A-4102-459E-8051-6A3115F96D22}"/>
              </a:ext>
            </a:extLst>
          </p:cNvPr>
          <p:cNvSpPr/>
          <p:nvPr/>
        </p:nvSpPr>
        <p:spPr>
          <a:xfrm rot="8651905">
            <a:off x="9865971" y="4022813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3" name="Овал 152">
            <a:extLst>
              <a:ext uri="{FF2B5EF4-FFF2-40B4-BE49-F238E27FC236}">
                <a16:creationId xmlns:a16="http://schemas.microsoft.com/office/drawing/2014/main" id="{89DF9866-983F-4977-B14B-F3DF21728618}"/>
              </a:ext>
            </a:extLst>
          </p:cNvPr>
          <p:cNvSpPr/>
          <p:nvPr/>
        </p:nvSpPr>
        <p:spPr>
          <a:xfrm rot="8651905">
            <a:off x="10274809" y="353549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AE18F769-C05C-408F-B23F-270BD861DFB9}"/>
              </a:ext>
            </a:extLst>
          </p:cNvPr>
          <p:cNvSpPr/>
          <p:nvPr/>
        </p:nvSpPr>
        <p:spPr>
          <a:xfrm rot="8651905">
            <a:off x="10373697" y="363917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5" name="Овал 154">
            <a:extLst>
              <a:ext uri="{FF2B5EF4-FFF2-40B4-BE49-F238E27FC236}">
                <a16:creationId xmlns:a16="http://schemas.microsoft.com/office/drawing/2014/main" id="{920F6494-FE1E-4B56-A5CA-8230740ABC46}"/>
              </a:ext>
            </a:extLst>
          </p:cNvPr>
          <p:cNvSpPr/>
          <p:nvPr/>
        </p:nvSpPr>
        <p:spPr>
          <a:xfrm rot="7691066" flipH="1">
            <a:off x="10452101" y="2496708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6" name="Овал 155">
            <a:extLst>
              <a:ext uri="{FF2B5EF4-FFF2-40B4-BE49-F238E27FC236}">
                <a16:creationId xmlns:a16="http://schemas.microsoft.com/office/drawing/2014/main" id="{0B5FB9E1-34F5-4C5D-8D5A-ADB3E3EA4751}"/>
              </a:ext>
            </a:extLst>
          </p:cNvPr>
          <p:cNvSpPr/>
          <p:nvPr/>
        </p:nvSpPr>
        <p:spPr>
          <a:xfrm rot="7691066" flipH="1">
            <a:off x="10550989" y="2600386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7B5E8D5E-BD58-49BF-BAB5-C32DCCF2839A}"/>
              </a:ext>
            </a:extLst>
          </p:cNvPr>
          <p:cNvSpPr/>
          <p:nvPr/>
        </p:nvSpPr>
        <p:spPr>
          <a:xfrm rot="7691066" flipH="1">
            <a:off x="10649877" y="2704066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8" name="Овал 157">
            <a:extLst>
              <a:ext uri="{FF2B5EF4-FFF2-40B4-BE49-F238E27FC236}">
                <a16:creationId xmlns:a16="http://schemas.microsoft.com/office/drawing/2014/main" id="{88190F92-7BA9-4768-BFD0-782BD51B905E}"/>
              </a:ext>
            </a:extLst>
          </p:cNvPr>
          <p:cNvSpPr/>
          <p:nvPr/>
        </p:nvSpPr>
        <p:spPr>
          <a:xfrm rot="7691066" flipH="1">
            <a:off x="10748764" y="280774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9" name="Овал 158">
            <a:extLst>
              <a:ext uri="{FF2B5EF4-FFF2-40B4-BE49-F238E27FC236}">
                <a16:creationId xmlns:a16="http://schemas.microsoft.com/office/drawing/2014/main" id="{60536717-3DA1-442E-88AE-8603A98D4CEB}"/>
              </a:ext>
            </a:extLst>
          </p:cNvPr>
          <p:cNvSpPr/>
          <p:nvPr/>
        </p:nvSpPr>
        <p:spPr>
          <a:xfrm rot="7691066" flipH="1">
            <a:off x="10847651" y="291142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652BB61D-0D2D-4C4A-ADB4-1D4DE7E6EEBE}"/>
              </a:ext>
            </a:extLst>
          </p:cNvPr>
          <p:cNvSpPr/>
          <p:nvPr/>
        </p:nvSpPr>
        <p:spPr>
          <a:xfrm rot="7691066" flipH="1">
            <a:off x="11010689" y="3024908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1" name="Овал 160">
            <a:extLst>
              <a:ext uri="{FF2B5EF4-FFF2-40B4-BE49-F238E27FC236}">
                <a16:creationId xmlns:a16="http://schemas.microsoft.com/office/drawing/2014/main" id="{2BAEFB2B-2F15-4530-B227-A125C5AE3FF0}"/>
              </a:ext>
            </a:extLst>
          </p:cNvPr>
          <p:cNvSpPr/>
          <p:nvPr/>
        </p:nvSpPr>
        <p:spPr>
          <a:xfrm rot="7691066" flipH="1">
            <a:off x="11109577" y="314170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2" name="Овал 161">
            <a:extLst>
              <a:ext uri="{FF2B5EF4-FFF2-40B4-BE49-F238E27FC236}">
                <a16:creationId xmlns:a16="http://schemas.microsoft.com/office/drawing/2014/main" id="{FB67AB3B-42F3-466A-9599-44DF4A71156B}"/>
              </a:ext>
            </a:extLst>
          </p:cNvPr>
          <p:cNvSpPr/>
          <p:nvPr/>
        </p:nvSpPr>
        <p:spPr>
          <a:xfrm rot="7691066" flipH="1">
            <a:off x="10729803" y="2543002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9F81F862-7729-4071-89F4-09514AB25316}"/>
              </a:ext>
            </a:extLst>
          </p:cNvPr>
          <p:cNvSpPr/>
          <p:nvPr/>
        </p:nvSpPr>
        <p:spPr>
          <a:xfrm rot="7691066" flipH="1">
            <a:off x="10828690" y="2646682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4" name="Овал 163">
            <a:extLst>
              <a:ext uri="{FF2B5EF4-FFF2-40B4-BE49-F238E27FC236}">
                <a16:creationId xmlns:a16="http://schemas.microsoft.com/office/drawing/2014/main" id="{9A36503A-F95E-4561-8394-0654A6B259D4}"/>
              </a:ext>
            </a:extLst>
          </p:cNvPr>
          <p:cNvSpPr/>
          <p:nvPr/>
        </p:nvSpPr>
        <p:spPr>
          <a:xfrm rot="7691066" flipH="1">
            <a:off x="10927578" y="2750360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5" name="Овал 164">
            <a:extLst>
              <a:ext uri="{FF2B5EF4-FFF2-40B4-BE49-F238E27FC236}">
                <a16:creationId xmlns:a16="http://schemas.microsoft.com/office/drawing/2014/main" id="{18266173-993A-465F-890E-5E47DC58DDF6}"/>
              </a:ext>
            </a:extLst>
          </p:cNvPr>
          <p:cNvSpPr/>
          <p:nvPr/>
        </p:nvSpPr>
        <p:spPr>
          <a:xfrm rot="7691066" flipH="1">
            <a:off x="11026465" y="280368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8630121E-8311-486D-AFEB-7B59236300D0}"/>
              </a:ext>
            </a:extLst>
          </p:cNvPr>
          <p:cNvSpPr/>
          <p:nvPr/>
        </p:nvSpPr>
        <p:spPr>
          <a:xfrm rot="7691066" flipH="1">
            <a:off x="10434192" y="270005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7" name="Овал 166">
            <a:extLst>
              <a:ext uri="{FF2B5EF4-FFF2-40B4-BE49-F238E27FC236}">
                <a16:creationId xmlns:a16="http://schemas.microsoft.com/office/drawing/2014/main" id="{E203D5C8-5A20-414D-9B01-E21044246AC4}"/>
              </a:ext>
            </a:extLst>
          </p:cNvPr>
          <p:cNvSpPr/>
          <p:nvPr/>
        </p:nvSpPr>
        <p:spPr>
          <a:xfrm rot="7691066" flipH="1">
            <a:off x="10533080" y="280373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8" name="Овал 167">
            <a:extLst>
              <a:ext uri="{FF2B5EF4-FFF2-40B4-BE49-F238E27FC236}">
                <a16:creationId xmlns:a16="http://schemas.microsoft.com/office/drawing/2014/main" id="{74616570-C122-4038-AD4E-4C7561942D55}"/>
              </a:ext>
            </a:extLst>
          </p:cNvPr>
          <p:cNvSpPr/>
          <p:nvPr/>
        </p:nvSpPr>
        <p:spPr>
          <a:xfrm rot="7691066" flipH="1">
            <a:off x="10631968" y="290741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9" name="Овал 168">
            <a:extLst>
              <a:ext uri="{FF2B5EF4-FFF2-40B4-BE49-F238E27FC236}">
                <a16:creationId xmlns:a16="http://schemas.microsoft.com/office/drawing/2014/main" id="{A52F6AD5-4F27-4042-B33E-85B038FEEFC2}"/>
              </a:ext>
            </a:extLst>
          </p:cNvPr>
          <p:cNvSpPr/>
          <p:nvPr/>
        </p:nvSpPr>
        <p:spPr>
          <a:xfrm rot="7691066" flipH="1">
            <a:off x="10817071" y="305404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0" name="Овал 169">
            <a:extLst>
              <a:ext uri="{FF2B5EF4-FFF2-40B4-BE49-F238E27FC236}">
                <a16:creationId xmlns:a16="http://schemas.microsoft.com/office/drawing/2014/main" id="{D0E0F009-B062-42ED-B552-1329B753E1C1}"/>
              </a:ext>
            </a:extLst>
          </p:cNvPr>
          <p:cNvSpPr/>
          <p:nvPr/>
        </p:nvSpPr>
        <p:spPr>
          <a:xfrm rot="7691066" flipH="1">
            <a:off x="10482218" y="2956423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1" name="Овал 170">
            <a:extLst>
              <a:ext uri="{FF2B5EF4-FFF2-40B4-BE49-F238E27FC236}">
                <a16:creationId xmlns:a16="http://schemas.microsoft.com/office/drawing/2014/main" id="{3AD2BC27-C371-4731-88EE-20EFA3FFC9E6}"/>
              </a:ext>
            </a:extLst>
          </p:cNvPr>
          <p:cNvSpPr/>
          <p:nvPr/>
        </p:nvSpPr>
        <p:spPr>
          <a:xfrm rot="7691066" flipH="1">
            <a:off x="10649645" y="3080783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2F074D82-F2CB-44B8-B67B-9AF175890414}"/>
              </a:ext>
            </a:extLst>
          </p:cNvPr>
          <p:cNvSpPr/>
          <p:nvPr/>
        </p:nvSpPr>
        <p:spPr>
          <a:xfrm rot="7691066" flipH="1">
            <a:off x="10959827" y="2554410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90D81162-F3CA-4C67-9203-1E67C3F3610B}"/>
              </a:ext>
            </a:extLst>
          </p:cNvPr>
          <p:cNvSpPr/>
          <p:nvPr/>
        </p:nvSpPr>
        <p:spPr>
          <a:xfrm rot="7691066" flipH="1">
            <a:off x="11058715" y="260773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4" name="Овал 173">
            <a:extLst>
              <a:ext uri="{FF2B5EF4-FFF2-40B4-BE49-F238E27FC236}">
                <a16:creationId xmlns:a16="http://schemas.microsoft.com/office/drawing/2014/main" id="{C1DF6A0A-94C6-4667-8286-9A66B5493F93}"/>
              </a:ext>
            </a:extLst>
          </p:cNvPr>
          <p:cNvSpPr/>
          <p:nvPr/>
        </p:nvSpPr>
        <p:spPr>
          <a:xfrm rot="8651905">
            <a:off x="9125845" y="246340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5" name="Овал 174">
            <a:extLst>
              <a:ext uri="{FF2B5EF4-FFF2-40B4-BE49-F238E27FC236}">
                <a16:creationId xmlns:a16="http://schemas.microsoft.com/office/drawing/2014/main" id="{057DD2D7-D294-451F-AE49-00D1C17B1B00}"/>
              </a:ext>
            </a:extLst>
          </p:cNvPr>
          <p:cNvSpPr/>
          <p:nvPr/>
        </p:nvSpPr>
        <p:spPr>
          <a:xfrm rot="8651905">
            <a:off x="9224732" y="256708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651DD3E9-0600-4122-937E-2BF4AB24307E}"/>
              </a:ext>
            </a:extLst>
          </p:cNvPr>
          <p:cNvSpPr/>
          <p:nvPr/>
        </p:nvSpPr>
        <p:spPr>
          <a:xfrm rot="8651905">
            <a:off x="9323620" y="2670765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3B67C113-CC26-4607-BABB-51B185B30275}"/>
              </a:ext>
            </a:extLst>
          </p:cNvPr>
          <p:cNvSpPr/>
          <p:nvPr/>
        </p:nvSpPr>
        <p:spPr>
          <a:xfrm rot="8651905">
            <a:off x="9422507" y="277444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1CE034E7-661A-4A3B-9132-BB9AA1C3A286}"/>
              </a:ext>
            </a:extLst>
          </p:cNvPr>
          <p:cNvSpPr/>
          <p:nvPr/>
        </p:nvSpPr>
        <p:spPr>
          <a:xfrm rot="8651905">
            <a:off x="9521395" y="287812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CE4AA8C8-1374-40A8-9A16-285E238B121E}"/>
              </a:ext>
            </a:extLst>
          </p:cNvPr>
          <p:cNvSpPr/>
          <p:nvPr/>
        </p:nvSpPr>
        <p:spPr>
          <a:xfrm rot="8651905">
            <a:off x="9620283" y="298180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003F3F24-4863-459E-9C65-A0DF31903A33}"/>
              </a:ext>
            </a:extLst>
          </p:cNvPr>
          <p:cNvSpPr/>
          <p:nvPr/>
        </p:nvSpPr>
        <p:spPr>
          <a:xfrm rot="8651905">
            <a:off x="9719171" y="308548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11EB9F63-B52B-4BE9-8F54-4D2B3DFAF049}"/>
              </a:ext>
            </a:extLst>
          </p:cNvPr>
          <p:cNvSpPr/>
          <p:nvPr/>
        </p:nvSpPr>
        <p:spPr>
          <a:xfrm rot="8651905">
            <a:off x="9403546" y="250970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F62C9258-3F54-4834-A146-590EC010566A}"/>
              </a:ext>
            </a:extLst>
          </p:cNvPr>
          <p:cNvSpPr/>
          <p:nvPr/>
        </p:nvSpPr>
        <p:spPr>
          <a:xfrm rot="8651905">
            <a:off x="9502433" y="2613381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49A4EF5D-E885-482B-895B-C69893E4663B}"/>
              </a:ext>
            </a:extLst>
          </p:cNvPr>
          <p:cNvSpPr/>
          <p:nvPr/>
        </p:nvSpPr>
        <p:spPr>
          <a:xfrm rot="8651905">
            <a:off x="9601321" y="2717060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34A62879-5043-4672-BB64-8D5775040ABB}"/>
              </a:ext>
            </a:extLst>
          </p:cNvPr>
          <p:cNvSpPr/>
          <p:nvPr/>
        </p:nvSpPr>
        <p:spPr>
          <a:xfrm rot="8651905">
            <a:off x="9700209" y="2820738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5" name="Овал 184">
            <a:extLst>
              <a:ext uri="{FF2B5EF4-FFF2-40B4-BE49-F238E27FC236}">
                <a16:creationId xmlns:a16="http://schemas.microsoft.com/office/drawing/2014/main" id="{6F92ABEF-20F1-4732-AF74-EB90CC589EFE}"/>
              </a:ext>
            </a:extLst>
          </p:cNvPr>
          <p:cNvSpPr/>
          <p:nvPr/>
        </p:nvSpPr>
        <p:spPr>
          <a:xfrm rot="8651905">
            <a:off x="9107936" y="266675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6" name="Овал 185">
            <a:extLst>
              <a:ext uri="{FF2B5EF4-FFF2-40B4-BE49-F238E27FC236}">
                <a16:creationId xmlns:a16="http://schemas.microsoft.com/office/drawing/2014/main" id="{AE3D3CC3-6B0E-4AFF-8364-0D635378BCB4}"/>
              </a:ext>
            </a:extLst>
          </p:cNvPr>
          <p:cNvSpPr/>
          <p:nvPr/>
        </p:nvSpPr>
        <p:spPr>
          <a:xfrm rot="8651905">
            <a:off x="9206824" y="277043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7" name="Овал 186">
            <a:extLst>
              <a:ext uri="{FF2B5EF4-FFF2-40B4-BE49-F238E27FC236}">
                <a16:creationId xmlns:a16="http://schemas.microsoft.com/office/drawing/2014/main" id="{A36E6FA1-5144-4FD1-928C-6F1A04F8FDB9}"/>
              </a:ext>
            </a:extLst>
          </p:cNvPr>
          <p:cNvSpPr/>
          <p:nvPr/>
        </p:nvSpPr>
        <p:spPr>
          <a:xfrm rot="8651905">
            <a:off x="9305711" y="287411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8" name="Овал 187">
            <a:extLst>
              <a:ext uri="{FF2B5EF4-FFF2-40B4-BE49-F238E27FC236}">
                <a16:creationId xmlns:a16="http://schemas.microsoft.com/office/drawing/2014/main" id="{570E1AE1-D16D-4B0C-BC4C-50B8A1F4F275}"/>
              </a:ext>
            </a:extLst>
          </p:cNvPr>
          <p:cNvSpPr/>
          <p:nvPr/>
        </p:nvSpPr>
        <p:spPr>
          <a:xfrm rot="8651905">
            <a:off x="9404599" y="297779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9" name="Овал 188">
            <a:extLst>
              <a:ext uri="{FF2B5EF4-FFF2-40B4-BE49-F238E27FC236}">
                <a16:creationId xmlns:a16="http://schemas.microsoft.com/office/drawing/2014/main" id="{6ED5061A-107D-4FCC-AB94-812B6FCA3E50}"/>
              </a:ext>
            </a:extLst>
          </p:cNvPr>
          <p:cNvSpPr/>
          <p:nvPr/>
        </p:nvSpPr>
        <p:spPr>
          <a:xfrm rot="8651905">
            <a:off x="9125845" y="290474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0" name="Овал 189">
            <a:extLst>
              <a:ext uri="{FF2B5EF4-FFF2-40B4-BE49-F238E27FC236}">
                <a16:creationId xmlns:a16="http://schemas.microsoft.com/office/drawing/2014/main" id="{926B2A75-399F-4A55-BCB7-A2E28F1B3276}"/>
              </a:ext>
            </a:extLst>
          </p:cNvPr>
          <p:cNvSpPr/>
          <p:nvPr/>
        </p:nvSpPr>
        <p:spPr>
          <a:xfrm rot="8651905">
            <a:off x="9224732" y="3008426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1" name="Овал 190">
            <a:extLst>
              <a:ext uri="{FF2B5EF4-FFF2-40B4-BE49-F238E27FC236}">
                <a16:creationId xmlns:a16="http://schemas.microsoft.com/office/drawing/2014/main" id="{6AD0C334-2DF2-417C-8EC6-9F96C37DF1D7}"/>
              </a:ext>
            </a:extLst>
          </p:cNvPr>
          <p:cNvSpPr/>
          <p:nvPr/>
        </p:nvSpPr>
        <p:spPr>
          <a:xfrm rot="8651905">
            <a:off x="9633571" y="2521110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2" name="Овал 191">
            <a:extLst>
              <a:ext uri="{FF2B5EF4-FFF2-40B4-BE49-F238E27FC236}">
                <a16:creationId xmlns:a16="http://schemas.microsoft.com/office/drawing/2014/main" id="{F8A0C36F-B412-45B7-B74C-6A810E9C24D8}"/>
              </a:ext>
            </a:extLst>
          </p:cNvPr>
          <p:cNvSpPr/>
          <p:nvPr/>
        </p:nvSpPr>
        <p:spPr>
          <a:xfrm rot="8651905">
            <a:off x="9732459" y="2624788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94" name="Прямая со стрелкой 193">
            <a:extLst>
              <a:ext uri="{FF2B5EF4-FFF2-40B4-BE49-F238E27FC236}">
                <a16:creationId xmlns:a16="http://schemas.microsoft.com/office/drawing/2014/main" id="{38325C67-45C5-4252-816D-AFC6C62ACC3C}"/>
              </a:ext>
            </a:extLst>
          </p:cNvPr>
          <p:cNvCxnSpPr>
            <a:cxnSpLocks/>
          </p:cNvCxnSpPr>
          <p:nvPr/>
        </p:nvCxnSpPr>
        <p:spPr>
          <a:xfrm flipV="1">
            <a:off x="7388346" y="4471841"/>
            <a:ext cx="0" cy="237765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Группа 194">
            <a:extLst>
              <a:ext uri="{FF2B5EF4-FFF2-40B4-BE49-F238E27FC236}">
                <a16:creationId xmlns:a16="http://schemas.microsoft.com/office/drawing/2014/main" id="{AE6FE7A3-CE0D-4D3C-AF20-D174BB96E3A5}"/>
              </a:ext>
            </a:extLst>
          </p:cNvPr>
          <p:cNvGrpSpPr/>
          <p:nvPr/>
        </p:nvGrpSpPr>
        <p:grpSpPr>
          <a:xfrm>
            <a:off x="7137963" y="4754042"/>
            <a:ext cx="2985104" cy="1765524"/>
            <a:chOff x="4562938" y="5333768"/>
            <a:chExt cx="2083025" cy="1231994"/>
          </a:xfrm>
        </p:grpSpPr>
        <p:cxnSp>
          <p:nvCxnSpPr>
            <p:cNvPr id="196" name="Прямая со стрелкой 195">
              <a:extLst>
                <a:ext uri="{FF2B5EF4-FFF2-40B4-BE49-F238E27FC236}">
                  <a16:creationId xmlns:a16="http://schemas.microsoft.com/office/drawing/2014/main" id="{1714EF7C-EC02-4BB0-AB1C-EC2DD22677A8}"/>
                </a:ext>
              </a:extLst>
            </p:cNvPr>
            <p:cNvCxnSpPr>
              <a:cxnSpLocks/>
            </p:cNvCxnSpPr>
            <p:nvPr/>
          </p:nvCxnSpPr>
          <p:spPr>
            <a:xfrm>
              <a:off x="4562938" y="6565762"/>
              <a:ext cx="2083025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Овал 196">
              <a:extLst>
                <a:ext uri="{FF2B5EF4-FFF2-40B4-BE49-F238E27FC236}">
                  <a16:creationId xmlns:a16="http://schemas.microsoft.com/office/drawing/2014/main" id="{AB99E450-2C21-4FAA-9E22-458C606B2851}"/>
                </a:ext>
              </a:extLst>
            </p:cNvPr>
            <p:cNvSpPr/>
            <p:nvPr/>
          </p:nvSpPr>
          <p:spPr>
            <a:xfrm rot="8651905">
              <a:off x="5469103" y="597699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id="{A9AF55B2-47A9-4D6A-BA64-FACFE9CB0FAF}"/>
                </a:ext>
              </a:extLst>
            </p:cNvPr>
            <p:cNvSpPr/>
            <p:nvPr/>
          </p:nvSpPr>
          <p:spPr>
            <a:xfrm rot="8651905">
              <a:off x="5538308" y="604273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id="{A081AB68-C060-4EEC-9385-313E4B6D8150}"/>
                </a:ext>
              </a:extLst>
            </p:cNvPr>
            <p:cNvSpPr/>
            <p:nvPr/>
          </p:nvSpPr>
          <p:spPr>
            <a:xfrm rot="8651905">
              <a:off x="5607514" y="610848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0" name="Овал 199">
              <a:extLst>
                <a:ext uri="{FF2B5EF4-FFF2-40B4-BE49-F238E27FC236}">
                  <a16:creationId xmlns:a16="http://schemas.microsoft.com/office/drawing/2014/main" id="{DD4DF9B7-D9D0-42A0-A0CC-51877B7DBFC7}"/>
                </a:ext>
              </a:extLst>
            </p:cNvPr>
            <p:cNvSpPr/>
            <p:nvPr/>
          </p:nvSpPr>
          <p:spPr>
            <a:xfrm rot="8651905">
              <a:off x="5676720" y="617422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1" name="Овал 200">
              <a:extLst>
                <a:ext uri="{FF2B5EF4-FFF2-40B4-BE49-F238E27FC236}">
                  <a16:creationId xmlns:a16="http://schemas.microsoft.com/office/drawing/2014/main" id="{945030DF-168C-401A-B46E-FA8285A6CF31}"/>
                </a:ext>
              </a:extLst>
            </p:cNvPr>
            <p:cNvSpPr/>
            <p:nvPr/>
          </p:nvSpPr>
          <p:spPr>
            <a:xfrm rot="8651905">
              <a:off x="5745926" y="623997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2" name="Овал 201">
              <a:extLst>
                <a:ext uri="{FF2B5EF4-FFF2-40B4-BE49-F238E27FC236}">
                  <a16:creationId xmlns:a16="http://schemas.microsoft.com/office/drawing/2014/main" id="{3663EC4C-E929-40AD-B880-F01AB8098484}"/>
                </a:ext>
              </a:extLst>
            </p:cNvPr>
            <p:cNvSpPr/>
            <p:nvPr/>
          </p:nvSpPr>
          <p:spPr>
            <a:xfrm rot="8651905">
              <a:off x="5815131" y="630571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3" name="Овал 202">
              <a:extLst>
                <a:ext uri="{FF2B5EF4-FFF2-40B4-BE49-F238E27FC236}">
                  <a16:creationId xmlns:a16="http://schemas.microsoft.com/office/drawing/2014/main" id="{C4198DB9-2AD1-41A0-BBBB-034C9E560CBA}"/>
                </a:ext>
              </a:extLst>
            </p:cNvPr>
            <p:cNvSpPr/>
            <p:nvPr/>
          </p:nvSpPr>
          <p:spPr>
            <a:xfrm rot="8651905">
              <a:off x="5884337" y="637145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id="{B1C4D4A5-7AF1-445A-9380-8EFA58DB7089}"/>
                </a:ext>
              </a:extLst>
            </p:cNvPr>
            <p:cNvSpPr/>
            <p:nvPr/>
          </p:nvSpPr>
          <p:spPr>
            <a:xfrm rot="8651905">
              <a:off x="5663449" y="600635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id="{66F187DF-8713-44C5-B0A8-47A755156D11}"/>
                </a:ext>
              </a:extLst>
            </p:cNvPr>
            <p:cNvSpPr/>
            <p:nvPr/>
          </p:nvSpPr>
          <p:spPr>
            <a:xfrm rot="8651905">
              <a:off x="5732655" y="607209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id="{EF447689-5C2F-4413-92BE-306991BD0F6B}"/>
                </a:ext>
              </a:extLst>
            </p:cNvPr>
            <p:cNvSpPr/>
            <p:nvPr/>
          </p:nvSpPr>
          <p:spPr>
            <a:xfrm rot="8651905">
              <a:off x="5801861" y="613783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7" name="Овал 206">
              <a:extLst>
                <a:ext uri="{FF2B5EF4-FFF2-40B4-BE49-F238E27FC236}">
                  <a16:creationId xmlns:a16="http://schemas.microsoft.com/office/drawing/2014/main" id="{38A776A0-DC0A-483A-BA7F-786D26894AE5}"/>
                </a:ext>
              </a:extLst>
            </p:cNvPr>
            <p:cNvSpPr/>
            <p:nvPr/>
          </p:nvSpPr>
          <p:spPr>
            <a:xfrm rot="8651905">
              <a:off x="5871067" y="620358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8" name="Овал 207">
              <a:extLst>
                <a:ext uri="{FF2B5EF4-FFF2-40B4-BE49-F238E27FC236}">
                  <a16:creationId xmlns:a16="http://schemas.microsoft.com/office/drawing/2014/main" id="{FE736517-5A19-42BF-8761-997F5A93F5ED}"/>
                </a:ext>
              </a:extLst>
            </p:cNvPr>
            <p:cNvSpPr/>
            <p:nvPr/>
          </p:nvSpPr>
          <p:spPr>
            <a:xfrm rot="8651905">
              <a:off x="5456569" y="610593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9" name="Овал 208">
              <a:extLst>
                <a:ext uri="{FF2B5EF4-FFF2-40B4-BE49-F238E27FC236}">
                  <a16:creationId xmlns:a16="http://schemas.microsoft.com/office/drawing/2014/main" id="{0C43A7FB-F727-49EB-BC1A-89128B8036E9}"/>
                </a:ext>
              </a:extLst>
            </p:cNvPr>
            <p:cNvSpPr/>
            <p:nvPr/>
          </p:nvSpPr>
          <p:spPr>
            <a:xfrm rot="8651905">
              <a:off x="5525775" y="617168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0" name="Овал 209">
              <a:extLst>
                <a:ext uri="{FF2B5EF4-FFF2-40B4-BE49-F238E27FC236}">
                  <a16:creationId xmlns:a16="http://schemas.microsoft.com/office/drawing/2014/main" id="{78C67A15-E9B9-45D1-A431-297917C909F6}"/>
                </a:ext>
              </a:extLst>
            </p:cNvPr>
            <p:cNvSpPr/>
            <p:nvPr/>
          </p:nvSpPr>
          <p:spPr>
            <a:xfrm rot="8651905">
              <a:off x="5594981" y="623742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id="{C616A72E-F392-4DA2-A741-D8598883081D}"/>
                </a:ext>
              </a:extLst>
            </p:cNvPr>
            <p:cNvSpPr/>
            <p:nvPr/>
          </p:nvSpPr>
          <p:spPr>
            <a:xfrm rot="8651905">
              <a:off x="5664187" y="630317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id="{CAB1A34E-B3BE-4DBC-9D86-D47EB1C5404A}"/>
                </a:ext>
              </a:extLst>
            </p:cNvPr>
            <p:cNvSpPr/>
            <p:nvPr/>
          </p:nvSpPr>
          <p:spPr>
            <a:xfrm rot="8651905">
              <a:off x="5469103" y="625685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id="{65F1991F-DCAE-4ACA-B4FE-79C215C8C1A1}"/>
                </a:ext>
              </a:extLst>
            </p:cNvPr>
            <p:cNvSpPr/>
            <p:nvPr/>
          </p:nvSpPr>
          <p:spPr>
            <a:xfrm rot="8651905">
              <a:off x="5538308" y="632259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4" name="Овал 213">
              <a:extLst>
                <a:ext uri="{FF2B5EF4-FFF2-40B4-BE49-F238E27FC236}">
                  <a16:creationId xmlns:a16="http://schemas.microsoft.com/office/drawing/2014/main" id="{4380D243-392B-4B6A-B911-7A0C5D0120B1}"/>
                </a:ext>
              </a:extLst>
            </p:cNvPr>
            <p:cNvSpPr/>
            <p:nvPr/>
          </p:nvSpPr>
          <p:spPr>
            <a:xfrm rot="8651905">
              <a:off x="5824430" y="601358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5" name="Овал 214">
              <a:extLst>
                <a:ext uri="{FF2B5EF4-FFF2-40B4-BE49-F238E27FC236}">
                  <a16:creationId xmlns:a16="http://schemas.microsoft.com/office/drawing/2014/main" id="{9859F271-BB82-48FF-88D5-8ED2012CD480}"/>
                </a:ext>
              </a:extLst>
            </p:cNvPr>
            <p:cNvSpPr/>
            <p:nvPr/>
          </p:nvSpPr>
          <p:spPr>
            <a:xfrm rot="8651905">
              <a:off x="5893636" y="607932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6" name="Овал 215">
              <a:extLst>
                <a:ext uri="{FF2B5EF4-FFF2-40B4-BE49-F238E27FC236}">
                  <a16:creationId xmlns:a16="http://schemas.microsoft.com/office/drawing/2014/main" id="{2E3A31A8-E332-4413-A9E7-E923CD2AD3C5}"/>
                </a:ext>
              </a:extLst>
            </p:cNvPr>
            <p:cNvSpPr/>
            <p:nvPr/>
          </p:nvSpPr>
          <p:spPr>
            <a:xfrm rot="7691066" flipH="1">
              <a:off x="5952532" y="535104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7" name="Овал 216">
              <a:extLst>
                <a:ext uri="{FF2B5EF4-FFF2-40B4-BE49-F238E27FC236}">
                  <a16:creationId xmlns:a16="http://schemas.microsoft.com/office/drawing/2014/main" id="{9CB2338C-9943-457F-81A9-BE6F493A6ADE}"/>
                </a:ext>
              </a:extLst>
            </p:cNvPr>
            <p:cNvSpPr/>
            <p:nvPr/>
          </p:nvSpPr>
          <p:spPr>
            <a:xfrm rot="7691066" flipH="1">
              <a:off x="6021737" y="5416788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8" name="Овал 217">
              <a:extLst>
                <a:ext uri="{FF2B5EF4-FFF2-40B4-BE49-F238E27FC236}">
                  <a16:creationId xmlns:a16="http://schemas.microsoft.com/office/drawing/2014/main" id="{8A04570D-E3F1-4D24-85BB-1174DDFDA5D4}"/>
                </a:ext>
              </a:extLst>
            </p:cNvPr>
            <p:cNvSpPr/>
            <p:nvPr/>
          </p:nvSpPr>
          <p:spPr>
            <a:xfrm rot="7691066" flipH="1">
              <a:off x="6090943" y="548253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9" name="Овал 218">
              <a:extLst>
                <a:ext uri="{FF2B5EF4-FFF2-40B4-BE49-F238E27FC236}">
                  <a16:creationId xmlns:a16="http://schemas.microsoft.com/office/drawing/2014/main" id="{E31456B7-CA9B-4FDE-8FCA-E26DB9DD6F52}"/>
                </a:ext>
              </a:extLst>
            </p:cNvPr>
            <p:cNvSpPr/>
            <p:nvPr/>
          </p:nvSpPr>
          <p:spPr>
            <a:xfrm rot="7691066" flipH="1">
              <a:off x="6160149" y="554827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0" name="Овал 219">
              <a:extLst>
                <a:ext uri="{FF2B5EF4-FFF2-40B4-BE49-F238E27FC236}">
                  <a16:creationId xmlns:a16="http://schemas.microsoft.com/office/drawing/2014/main" id="{BA0D21D6-A102-4FF0-89F6-62C898956AE0}"/>
                </a:ext>
              </a:extLst>
            </p:cNvPr>
            <p:cNvSpPr/>
            <p:nvPr/>
          </p:nvSpPr>
          <p:spPr>
            <a:xfrm rot="7691066" flipH="1">
              <a:off x="6229354" y="5614019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1" name="Овал 220">
              <a:extLst>
                <a:ext uri="{FF2B5EF4-FFF2-40B4-BE49-F238E27FC236}">
                  <a16:creationId xmlns:a16="http://schemas.microsoft.com/office/drawing/2014/main" id="{69666E07-1F8D-4E9A-9C77-4E79E4377F2B}"/>
                </a:ext>
              </a:extLst>
            </p:cNvPr>
            <p:cNvSpPr/>
            <p:nvPr/>
          </p:nvSpPr>
          <p:spPr>
            <a:xfrm rot="7691066" flipH="1">
              <a:off x="6343454" y="568598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2" name="Овал 221">
              <a:extLst>
                <a:ext uri="{FF2B5EF4-FFF2-40B4-BE49-F238E27FC236}">
                  <a16:creationId xmlns:a16="http://schemas.microsoft.com/office/drawing/2014/main" id="{6A6763F6-E8AE-46BB-BB33-9EC9741A683B}"/>
                </a:ext>
              </a:extLst>
            </p:cNvPr>
            <p:cNvSpPr/>
            <p:nvPr/>
          </p:nvSpPr>
          <p:spPr>
            <a:xfrm rot="7691066" flipH="1">
              <a:off x="6412661" y="5760043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3" name="Овал 222">
              <a:extLst>
                <a:ext uri="{FF2B5EF4-FFF2-40B4-BE49-F238E27FC236}">
                  <a16:creationId xmlns:a16="http://schemas.microsoft.com/office/drawing/2014/main" id="{707DC643-13EA-4194-887B-2BD200D746B1}"/>
                </a:ext>
              </a:extLst>
            </p:cNvPr>
            <p:cNvSpPr/>
            <p:nvPr/>
          </p:nvSpPr>
          <p:spPr>
            <a:xfrm rot="7691066" flipH="1">
              <a:off x="6146878" y="538040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4" name="Овал 223">
              <a:extLst>
                <a:ext uri="{FF2B5EF4-FFF2-40B4-BE49-F238E27FC236}">
                  <a16:creationId xmlns:a16="http://schemas.microsoft.com/office/drawing/2014/main" id="{B5026C3F-2FF2-4FE1-A943-02F5FDB190B1}"/>
                </a:ext>
              </a:extLst>
            </p:cNvPr>
            <p:cNvSpPr/>
            <p:nvPr/>
          </p:nvSpPr>
          <p:spPr>
            <a:xfrm rot="7691066" flipH="1">
              <a:off x="6216084" y="5446144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5" name="Овал 224">
              <a:extLst>
                <a:ext uri="{FF2B5EF4-FFF2-40B4-BE49-F238E27FC236}">
                  <a16:creationId xmlns:a16="http://schemas.microsoft.com/office/drawing/2014/main" id="{A3EE97B8-C08D-4799-A0E9-4697923EE8E1}"/>
                </a:ext>
              </a:extLst>
            </p:cNvPr>
            <p:cNvSpPr/>
            <p:nvPr/>
          </p:nvSpPr>
          <p:spPr>
            <a:xfrm rot="7691066" flipH="1">
              <a:off x="6285290" y="5511887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6" name="Овал 225">
              <a:extLst>
                <a:ext uri="{FF2B5EF4-FFF2-40B4-BE49-F238E27FC236}">
                  <a16:creationId xmlns:a16="http://schemas.microsoft.com/office/drawing/2014/main" id="{92C406D4-BAB1-4E78-8450-641857A9604B}"/>
                </a:ext>
              </a:extLst>
            </p:cNvPr>
            <p:cNvSpPr/>
            <p:nvPr/>
          </p:nvSpPr>
          <p:spPr>
            <a:xfrm rot="7691066" flipH="1">
              <a:off x="6354495" y="554570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7" name="Овал 226">
              <a:extLst>
                <a:ext uri="{FF2B5EF4-FFF2-40B4-BE49-F238E27FC236}">
                  <a16:creationId xmlns:a16="http://schemas.microsoft.com/office/drawing/2014/main" id="{854A252B-AEC9-4CBD-8013-52810B666665}"/>
                </a:ext>
              </a:extLst>
            </p:cNvPr>
            <p:cNvSpPr/>
            <p:nvPr/>
          </p:nvSpPr>
          <p:spPr>
            <a:xfrm rot="7691066" flipH="1">
              <a:off x="5939998" y="5479988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8" name="Овал 227">
              <a:extLst>
                <a:ext uri="{FF2B5EF4-FFF2-40B4-BE49-F238E27FC236}">
                  <a16:creationId xmlns:a16="http://schemas.microsoft.com/office/drawing/2014/main" id="{CAE9E037-0498-4E3D-8344-5165BAF5B0DC}"/>
                </a:ext>
              </a:extLst>
            </p:cNvPr>
            <p:cNvSpPr/>
            <p:nvPr/>
          </p:nvSpPr>
          <p:spPr>
            <a:xfrm rot="7691066" flipH="1">
              <a:off x="6009204" y="554573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9" name="Овал 228">
              <a:extLst>
                <a:ext uri="{FF2B5EF4-FFF2-40B4-BE49-F238E27FC236}">
                  <a16:creationId xmlns:a16="http://schemas.microsoft.com/office/drawing/2014/main" id="{B271C075-6FF6-479D-89B3-912F3CDCA50E}"/>
                </a:ext>
              </a:extLst>
            </p:cNvPr>
            <p:cNvSpPr/>
            <p:nvPr/>
          </p:nvSpPr>
          <p:spPr>
            <a:xfrm rot="7691066" flipH="1">
              <a:off x="6078410" y="561147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0" name="Овал 229">
              <a:extLst>
                <a:ext uri="{FF2B5EF4-FFF2-40B4-BE49-F238E27FC236}">
                  <a16:creationId xmlns:a16="http://schemas.microsoft.com/office/drawing/2014/main" id="{17DF0122-B89A-4FC7-8A68-700691AE6CC3}"/>
                </a:ext>
              </a:extLst>
            </p:cNvPr>
            <p:cNvSpPr/>
            <p:nvPr/>
          </p:nvSpPr>
          <p:spPr>
            <a:xfrm rot="7691066" flipH="1">
              <a:off x="6207953" y="570445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1" name="Овал 230">
              <a:extLst>
                <a:ext uri="{FF2B5EF4-FFF2-40B4-BE49-F238E27FC236}">
                  <a16:creationId xmlns:a16="http://schemas.microsoft.com/office/drawing/2014/main" id="{5E8C6EA8-FC3B-4079-B906-65E0CF944B85}"/>
                </a:ext>
              </a:extLst>
            </p:cNvPr>
            <p:cNvSpPr/>
            <p:nvPr/>
          </p:nvSpPr>
          <p:spPr>
            <a:xfrm rot="7691066" flipH="1">
              <a:off x="5973609" y="564255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2" name="Овал 231">
              <a:extLst>
                <a:ext uri="{FF2B5EF4-FFF2-40B4-BE49-F238E27FC236}">
                  <a16:creationId xmlns:a16="http://schemas.microsoft.com/office/drawing/2014/main" id="{C090DADF-E844-414B-8F1A-ACD86F2F0937}"/>
                </a:ext>
              </a:extLst>
            </p:cNvPr>
            <p:cNvSpPr/>
            <p:nvPr/>
          </p:nvSpPr>
          <p:spPr>
            <a:xfrm rot="7691066" flipH="1">
              <a:off x="6090780" y="572141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3" name="Овал 232">
              <a:extLst>
                <a:ext uri="{FF2B5EF4-FFF2-40B4-BE49-F238E27FC236}">
                  <a16:creationId xmlns:a16="http://schemas.microsoft.com/office/drawing/2014/main" id="{556719B4-3FBA-4E9C-8470-897A98616A8E}"/>
                </a:ext>
              </a:extLst>
            </p:cNvPr>
            <p:cNvSpPr/>
            <p:nvPr/>
          </p:nvSpPr>
          <p:spPr>
            <a:xfrm rot="7691066" flipH="1">
              <a:off x="6307859" y="5387634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4" name="Овал 233">
              <a:extLst>
                <a:ext uri="{FF2B5EF4-FFF2-40B4-BE49-F238E27FC236}">
                  <a16:creationId xmlns:a16="http://schemas.microsoft.com/office/drawing/2014/main" id="{5E8013B6-C97F-46B4-9FA9-29C0B56AAEF6}"/>
                </a:ext>
              </a:extLst>
            </p:cNvPr>
            <p:cNvSpPr/>
            <p:nvPr/>
          </p:nvSpPr>
          <p:spPr>
            <a:xfrm rot="7691066" flipH="1">
              <a:off x="6377065" y="5421449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5" name="Овал 234">
              <a:extLst>
                <a:ext uri="{FF2B5EF4-FFF2-40B4-BE49-F238E27FC236}">
                  <a16:creationId xmlns:a16="http://schemas.microsoft.com/office/drawing/2014/main" id="{4C33664C-236B-47CC-B850-3079A39689F3}"/>
                </a:ext>
              </a:extLst>
            </p:cNvPr>
            <p:cNvSpPr/>
            <p:nvPr/>
          </p:nvSpPr>
          <p:spPr>
            <a:xfrm rot="8651905">
              <a:off x="5020337" y="533376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6" name="Овал 235">
              <a:extLst>
                <a:ext uri="{FF2B5EF4-FFF2-40B4-BE49-F238E27FC236}">
                  <a16:creationId xmlns:a16="http://schemas.microsoft.com/office/drawing/2014/main" id="{A3A63F27-319C-49D5-B751-30A1B3A867C2}"/>
                </a:ext>
              </a:extLst>
            </p:cNvPr>
            <p:cNvSpPr/>
            <p:nvPr/>
          </p:nvSpPr>
          <p:spPr>
            <a:xfrm rot="8651905">
              <a:off x="5089543" y="539951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7" name="Овал 236">
              <a:extLst>
                <a:ext uri="{FF2B5EF4-FFF2-40B4-BE49-F238E27FC236}">
                  <a16:creationId xmlns:a16="http://schemas.microsoft.com/office/drawing/2014/main" id="{B2064612-1B53-484E-939B-46598C554E46}"/>
                </a:ext>
              </a:extLst>
            </p:cNvPr>
            <p:cNvSpPr/>
            <p:nvPr/>
          </p:nvSpPr>
          <p:spPr>
            <a:xfrm rot="8651905">
              <a:off x="5158749" y="546525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8" name="Овал 237">
              <a:extLst>
                <a:ext uri="{FF2B5EF4-FFF2-40B4-BE49-F238E27FC236}">
                  <a16:creationId xmlns:a16="http://schemas.microsoft.com/office/drawing/2014/main" id="{A72E322B-56CE-4D65-A3EC-59E5B6CBA0F3}"/>
                </a:ext>
              </a:extLst>
            </p:cNvPr>
            <p:cNvSpPr/>
            <p:nvPr/>
          </p:nvSpPr>
          <p:spPr>
            <a:xfrm rot="8651905">
              <a:off x="5227954" y="553099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9" name="Овал 238">
              <a:extLst>
                <a:ext uri="{FF2B5EF4-FFF2-40B4-BE49-F238E27FC236}">
                  <a16:creationId xmlns:a16="http://schemas.microsoft.com/office/drawing/2014/main" id="{93C6994F-2DF9-4E52-BA50-07409EF5DAB3}"/>
                </a:ext>
              </a:extLst>
            </p:cNvPr>
            <p:cNvSpPr/>
            <p:nvPr/>
          </p:nvSpPr>
          <p:spPr>
            <a:xfrm rot="8651905">
              <a:off x="5297160" y="559674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0" name="Овал 239">
              <a:extLst>
                <a:ext uri="{FF2B5EF4-FFF2-40B4-BE49-F238E27FC236}">
                  <a16:creationId xmlns:a16="http://schemas.microsoft.com/office/drawing/2014/main" id="{4F3D0AA8-E1A1-4F89-BE93-3F5D43B4F3EA}"/>
                </a:ext>
              </a:extLst>
            </p:cNvPr>
            <p:cNvSpPr/>
            <p:nvPr/>
          </p:nvSpPr>
          <p:spPr>
            <a:xfrm rot="8651905">
              <a:off x="5366366" y="566248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1" name="Овал 240">
              <a:extLst>
                <a:ext uri="{FF2B5EF4-FFF2-40B4-BE49-F238E27FC236}">
                  <a16:creationId xmlns:a16="http://schemas.microsoft.com/office/drawing/2014/main" id="{DD12F5E0-4CC0-4350-828A-3C60E12693B2}"/>
                </a:ext>
              </a:extLst>
            </p:cNvPr>
            <p:cNvSpPr/>
            <p:nvPr/>
          </p:nvSpPr>
          <p:spPr>
            <a:xfrm rot="8651905">
              <a:off x="5435572" y="572822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A223C630-FCF3-4FEE-8087-74BC1423D934}"/>
                </a:ext>
              </a:extLst>
            </p:cNvPr>
            <p:cNvSpPr/>
            <p:nvPr/>
          </p:nvSpPr>
          <p:spPr>
            <a:xfrm rot="8651905">
              <a:off x="5214684" y="536312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7A18B90E-E0E4-4B2A-9CE8-D32EE80F76D5}"/>
                </a:ext>
              </a:extLst>
            </p:cNvPr>
            <p:cNvSpPr/>
            <p:nvPr/>
          </p:nvSpPr>
          <p:spPr>
            <a:xfrm rot="8651905">
              <a:off x="5283890" y="542886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497EB325-93E2-42A2-86BF-785B94C004AF}"/>
                </a:ext>
              </a:extLst>
            </p:cNvPr>
            <p:cNvSpPr/>
            <p:nvPr/>
          </p:nvSpPr>
          <p:spPr>
            <a:xfrm rot="8651905">
              <a:off x="5353096" y="549461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5BB44C32-72E5-460C-9C90-67C57F5C0B3F}"/>
                </a:ext>
              </a:extLst>
            </p:cNvPr>
            <p:cNvSpPr/>
            <p:nvPr/>
          </p:nvSpPr>
          <p:spPr>
            <a:xfrm rot="8651905">
              <a:off x="5422301" y="5560354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A84E3A24-86D9-4845-AA66-98900ACF8D31}"/>
                </a:ext>
              </a:extLst>
            </p:cNvPr>
            <p:cNvSpPr/>
            <p:nvPr/>
          </p:nvSpPr>
          <p:spPr>
            <a:xfrm rot="8651905">
              <a:off x="5007804" y="546271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7" name="Овал 246">
              <a:extLst>
                <a:ext uri="{FF2B5EF4-FFF2-40B4-BE49-F238E27FC236}">
                  <a16:creationId xmlns:a16="http://schemas.microsoft.com/office/drawing/2014/main" id="{59C80840-C639-43B8-BDCA-B70F931F28E4}"/>
                </a:ext>
              </a:extLst>
            </p:cNvPr>
            <p:cNvSpPr/>
            <p:nvPr/>
          </p:nvSpPr>
          <p:spPr>
            <a:xfrm rot="8651905">
              <a:off x="5077010" y="552845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8" name="Овал 247">
              <a:extLst>
                <a:ext uri="{FF2B5EF4-FFF2-40B4-BE49-F238E27FC236}">
                  <a16:creationId xmlns:a16="http://schemas.microsoft.com/office/drawing/2014/main" id="{CC47A7B6-2896-4B8E-BBC1-1F54E3C75C4E}"/>
                </a:ext>
              </a:extLst>
            </p:cNvPr>
            <p:cNvSpPr/>
            <p:nvPr/>
          </p:nvSpPr>
          <p:spPr>
            <a:xfrm rot="8651905">
              <a:off x="5146215" y="559419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9" name="Овал 248">
              <a:extLst>
                <a:ext uri="{FF2B5EF4-FFF2-40B4-BE49-F238E27FC236}">
                  <a16:creationId xmlns:a16="http://schemas.microsoft.com/office/drawing/2014/main" id="{555179FF-1702-4D59-8DBB-5A2E4E935221}"/>
                </a:ext>
              </a:extLst>
            </p:cNvPr>
            <p:cNvSpPr/>
            <p:nvPr/>
          </p:nvSpPr>
          <p:spPr>
            <a:xfrm rot="8651905">
              <a:off x="5215421" y="565994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0" name="Овал 249">
              <a:extLst>
                <a:ext uri="{FF2B5EF4-FFF2-40B4-BE49-F238E27FC236}">
                  <a16:creationId xmlns:a16="http://schemas.microsoft.com/office/drawing/2014/main" id="{D15E369A-5363-43D9-B131-F90E34EEF6AA}"/>
                </a:ext>
              </a:extLst>
            </p:cNvPr>
            <p:cNvSpPr/>
            <p:nvPr/>
          </p:nvSpPr>
          <p:spPr>
            <a:xfrm rot="8651905">
              <a:off x="5020337" y="5613624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1" name="Овал 250">
              <a:extLst>
                <a:ext uri="{FF2B5EF4-FFF2-40B4-BE49-F238E27FC236}">
                  <a16:creationId xmlns:a16="http://schemas.microsoft.com/office/drawing/2014/main" id="{F7273932-F714-47ED-BD42-C0F84EFE3A7A}"/>
                </a:ext>
              </a:extLst>
            </p:cNvPr>
            <p:cNvSpPr/>
            <p:nvPr/>
          </p:nvSpPr>
          <p:spPr>
            <a:xfrm rot="8651905">
              <a:off x="5089543" y="567936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2" name="Овал 251">
              <a:extLst>
                <a:ext uri="{FF2B5EF4-FFF2-40B4-BE49-F238E27FC236}">
                  <a16:creationId xmlns:a16="http://schemas.microsoft.com/office/drawing/2014/main" id="{1FB2DBAF-5163-4533-BC7D-CB89F1E026D1}"/>
                </a:ext>
              </a:extLst>
            </p:cNvPr>
            <p:cNvSpPr/>
            <p:nvPr/>
          </p:nvSpPr>
          <p:spPr>
            <a:xfrm rot="8651905">
              <a:off x="5375665" y="537035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3" name="Овал 252">
              <a:extLst>
                <a:ext uri="{FF2B5EF4-FFF2-40B4-BE49-F238E27FC236}">
                  <a16:creationId xmlns:a16="http://schemas.microsoft.com/office/drawing/2014/main" id="{9C6F670F-2B67-4DCA-A439-5C037CF22A4A}"/>
                </a:ext>
              </a:extLst>
            </p:cNvPr>
            <p:cNvSpPr/>
            <p:nvPr/>
          </p:nvSpPr>
          <p:spPr>
            <a:xfrm rot="8651905">
              <a:off x="5444871" y="543610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54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267F1DD-EF7A-45D6-B8F4-12ED5FA59850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4EA6C1-8437-4851-903E-5474D82E4104}"/>
              </a:ext>
            </a:extLst>
          </p:cNvPr>
          <p:cNvSpPr txBox="1">
            <a:spLocks/>
          </p:cNvSpPr>
          <p:nvPr/>
        </p:nvSpPr>
        <p:spPr>
          <a:xfrm>
            <a:off x="2035934" y="1310385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85EE6F-0598-42F8-92A7-7499941FBBCE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4281059-A3C7-440A-8869-22F5E17266FA}"/>
              </a:ext>
            </a:extLst>
          </p:cNvPr>
          <p:cNvCxnSpPr>
            <a:cxnSpLocks/>
          </p:cNvCxnSpPr>
          <p:nvPr/>
        </p:nvCxnSpPr>
        <p:spPr>
          <a:xfrm flipV="1">
            <a:off x="1101692" y="3429158"/>
            <a:ext cx="0" cy="34372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FA72A8B-12A5-4CF9-8791-603D26B301AF}"/>
              </a:ext>
            </a:extLst>
          </p:cNvPr>
          <p:cNvCxnSpPr>
            <a:cxnSpLocks/>
          </p:cNvCxnSpPr>
          <p:nvPr/>
        </p:nvCxnSpPr>
        <p:spPr>
          <a:xfrm>
            <a:off x="757830" y="6389492"/>
            <a:ext cx="409958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C22BFBCF-A411-4EC6-B55E-4E3C1077FEF0}"/>
              </a:ext>
            </a:extLst>
          </p:cNvPr>
          <p:cNvSpPr/>
          <p:nvPr/>
        </p:nvSpPr>
        <p:spPr>
          <a:xfrm rot="8651905">
            <a:off x="2541245" y="516972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822076E-D27F-4F7F-954C-E2A94B66A66A}"/>
              </a:ext>
            </a:extLst>
          </p:cNvPr>
          <p:cNvSpPr/>
          <p:nvPr/>
        </p:nvSpPr>
        <p:spPr>
          <a:xfrm rot="8651905">
            <a:off x="2677448" y="53059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4EA1160-5BEE-4E02-9FAD-475830F12F5F}"/>
              </a:ext>
            </a:extLst>
          </p:cNvPr>
          <p:cNvSpPr/>
          <p:nvPr/>
        </p:nvSpPr>
        <p:spPr>
          <a:xfrm rot="8651905">
            <a:off x="2813651" y="54421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61BEF72-AA5E-4D0A-A521-F39DACEDD294}"/>
              </a:ext>
            </a:extLst>
          </p:cNvPr>
          <p:cNvSpPr/>
          <p:nvPr/>
        </p:nvSpPr>
        <p:spPr>
          <a:xfrm rot="8651905">
            <a:off x="2949854" y="557833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279C8D4-FFA0-4730-913F-B9092ED1C4BB}"/>
              </a:ext>
            </a:extLst>
          </p:cNvPr>
          <p:cNvSpPr/>
          <p:nvPr/>
        </p:nvSpPr>
        <p:spPr>
          <a:xfrm rot="8651905">
            <a:off x="3086057" y="5714538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6F8070D-D70B-42EC-B79F-085A74539370}"/>
              </a:ext>
            </a:extLst>
          </p:cNvPr>
          <p:cNvSpPr/>
          <p:nvPr/>
        </p:nvSpPr>
        <p:spPr>
          <a:xfrm rot="8651905">
            <a:off x="3222260" y="5850741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F7498DC-DAB3-43F8-8EBA-25060CCE4DB1}"/>
              </a:ext>
            </a:extLst>
          </p:cNvPr>
          <p:cNvSpPr/>
          <p:nvPr/>
        </p:nvSpPr>
        <p:spPr>
          <a:xfrm rot="8651905">
            <a:off x="3358464" y="5986944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54820266-6D91-4505-927B-BBDD5EBD9DE3}"/>
              </a:ext>
            </a:extLst>
          </p:cNvPr>
          <p:cNvSpPr/>
          <p:nvPr/>
        </p:nvSpPr>
        <p:spPr>
          <a:xfrm rot="8651905">
            <a:off x="2923737" y="523054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3B2610F-C846-430A-AC02-99E6F26F2EFA}"/>
              </a:ext>
            </a:extLst>
          </p:cNvPr>
          <p:cNvSpPr/>
          <p:nvPr/>
        </p:nvSpPr>
        <p:spPr>
          <a:xfrm rot="8651905">
            <a:off x="3059940" y="536674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AC5C892-8E5A-4112-9B44-74DFADEDD7EC}"/>
              </a:ext>
            </a:extLst>
          </p:cNvPr>
          <p:cNvSpPr/>
          <p:nvPr/>
        </p:nvSpPr>
        <p:spPr>
          <a:xfrm rot="8651905">
            <a:off x="3196143" y="550294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1F3ADE7-5ECE-4FA3-9424-03F46BDC99D6}"/>
              </a:ext>
            </a:extLst>
          </p:cNvPr>
          <p:cNvSpPr/>
          <p:nvPr/>
        </p:nvSpPr>
        <p:spPr>
          <a:xfrm rot="8651905">
            <a:off x="3332346" y="563915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4BCEFDA-C0FC-4AB1-BD03-0D08DCD5D6EE}"/>
              </a:ext>
            </a:extLst>
          </p:cNvPr>
          <p:cNvSpPr/>
          <p:nvPr/>
        </p:nvSpPr>
        <p:spPr>
          <a:xfrm rot="8651905">
            <a:off x="2516578" y="543686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66D48B7-F334-4487-9D67-24510E734BB9}"/>
              </a:ext>
            </a:extLst>
          </p:cNvPr>
          <p:cNvSpPr/>
          <p:nvPr/>
        </p:nvSpPr>
        <p:spPr>
          <a:xfrm rot="8651905">
            <a:off x="2652781" y="557306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5150E04-2852-4A43-AE71-EB6F8F5A9CF0}"/>
              </a:ext>
            </a:extLst>
          </p:cNvPr>
          <p:cNvSpPr/>
          <p:nvPr/>
        </p:nvSpPr>
        <p:spPr>
          <a:xfrm rot="8651905">
            <a:off x="2788984" y="570926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0B845BB6-85DC-476D-A6F6-F5D774BC7212}"/>
              </a:ext>
            </a:extLst>
          </p:cNvPr>
          <p:cNvSpPr/>
          <p:nvPr/>
        </p:nvSpPr>
        <p:spPr>
          <a:xfrm rot="8651905">
            <a:off x="2925187" y="584547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B3CA639-245A-4462-AFEF-E1A22BD74C92}"/>
              </a:ext>
            </a:extLst>
          </p:cNvPr>
          <p:cNvSpPr/>
          <p:nvPr/>
        </p:nvSpPr>
        <p:spPr>
          <a:xfrm rot="8651905">
            <a:off x="2541245" y="5749513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EC55144-61FD-457D-AFD4-13A93D600ED9}"/>
              </a:ext>
            </a:extLst>
          </p:cNvPr>
          <p:cNvSpPr/>
          <p:nvPr/>
        </p:nvSpPr>
        <p:spPr>
          <a:xfrm rot="8651905">
            <a:off x="2677448" y="588571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1313DF31-79AD-4D84-A3DA-13DFD30B2B95}"/>
              </a:ext>
            </a:extLst>
          </p:cNvPr>
          <p:cNvSpPr/>
          <p:nvPr/>
        </p:nvSpPr>
        <p:spPr>
          <a:xfrm rot="8651905">
            <a:off x="3240562" y="52455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F1CFF5D1-9C80-4D57-86FF-0C4669EF9E97}"/>
              </a:ext>
            </a:extLst>
          </p:cNvPr>
          <p:cNvSpPr/>
          <p:nvPr/>
        </p:nvSpPr>
        <p:spPr>
          <a:xfrm rot="8651905">
            <a:off x="3376765" y="53817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2805B6F-4763-4C7A-9E4C-866B241D9720}"/>
              </a:ext>
            </a:extLst>
          </p:cNvPr>
          <p:cNvSpPr/>
          <p:nvPr/>
        </p:nvSpPr>
        <p:spPr>
          <a:xfrm rot="7691066" flipH="1">
            <a:off x="3488653" y="387715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C72D33A-A353-47E1-9657-5CE45091C0BA}"/>
              </a:ext>
            </a:extLst>
          </p:cNvPr>
          <p:cNvSpPr/>
          <p:nvPr/>
        </p:nvSpPr>
        <p:spPr>
          <a:xfrm rot="7691066" flipH="1">
            <a:off x="3624856" y="401336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C1BEBAF-A9A7-4525-9CA0-89E13E933739}"/>
              </a:ext>
            </a:extLst>
          </p:cNvPr>
          <p:cNvSpPr/>
          <p:nvPr/>
        </p:nvSpPr>
        <p:spPr>
          <a:xfrm rot="7691066" flipH="1">
            <a:off x="3761059" y="414956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4A7A12AC-B7E9-476E-B9A3-47962B93D17B}"/>
              </a:ext>
            </a:extLst>
          </p:cNvPr>
          <p:cNvSpPr/>
          <p:nvPr/>
        </p:nvSpPr>
        <p:spPr>
          <a:xfrm rot="7691066" flipH="1">
            <a:off x="3897262" y="428576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1DCCC8D-22FD-443D-AC79-9C51DE52664E}"/>
              </a:ext>
            </a:extLst>
          </p:cNvPr>
          <p:cNvSpPr/>
          <p:nvPr/>
        </p:nvSpPr>
        <p:spPr>
          <a:xfrm rot="7691066" flipH="1">
            <a:off x="4033465" y="442197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A96B7082-34F4-47DA-B980-C6FCB45BF31E}"/>
              </a:ext>
            </a:extLst>
          </p:cNvPr>
          <p:cNvSpPr/>
          <p:nvPr/>
        </p:nvSpPr>
        <p:spPr>
          <a:xfrm rot="7691066" flipH="1">
            <a:off x="4258024" y="457105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F33C77D3-CDF7-44FD-8A9A-258B942A452A}"/>
              </a:ext>
            </a:extLst>
          </p:cNvPr>
          <p:cNvSpPr/>
          <p:nvPr/>
        </p:nvSpPr>
        <p:spPr>
          <a:xfrm rot="7691066" flipH="1">
            <a:off x="4394229" y="4724492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E5523985-0D45-4740-B29A-A9046F065C3D}"/>
              </a:ext>
            </a:extLst>
          </p:cNvPr>
          <p:cNvSpPr/>
          <p:nvPr/>
        </p:nvSpPr>
        <p:spPr>
          <a:xfrm rot="7691066" flipH="1">
            <a:off x="3871145" y="393797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FF3EEEE-A1E5-4210-9892-6380BDE7D1DC}"/>
              </a:ext>
            </a:extLst>
          </p:cNvPr>
          <p:cNvSpPr/>
          <p:nvPr/>
        </p:nvSpPr>
        <p:spPr>
          <a:xfrm rot="7691066" flipH="1">
            <a:off x="4007348" y="407417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5A7A6308-77D7-46FC-91EF-C479216E922E}"/>
              </a:ext>
            </a:extLst>
          </p:cNvPr>
          <p:cNvSpPr/>
          <p:nvPr/>
        </p:nvSpPr>
        <p:spPr>
          <a:xfrm rot="7691066" flipH="1">
            <a:off x="4143551" y="421038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C5F7E2ED-AEBE-4853-9590-B92C0D91F1CE}"/>
              </a:ext>
            </a:extLst>
          </p:cNvPr>
          <p:cNvSpPr/>
          <p:nvPr/>
        </p:nvSpPr>
        <p:spPr>
          <a:xfrm rot="7691066" flipH="1">
            <a:off x="4279754" y="428043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E58E45A5-AECE-4330-B6E0-0CE62B38381E}"/>
              </a:ext>
            </a:extLst>
          </p:cNvPr>
          <p:cNvSpPr/>
          <p:nvPr/>
        </p:nvSpPr>
        <p:spPr>
          <a:xfrm rot="7691066" flipH="1">
            <a:off x="3463986" y="414429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BE711E24-1842-44AB-8506-B20361899299}"/>
              </a:ext>
            </a:extLst>
          </p:cNvPr>
          <p:cNvSpPr/>
          <p:nvPr/>
        </p:nvSpPr>
        <p:spPr>
          <a:xfrm rot="7691066" flipH="1">
            <a:off x="3600189" y="428049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663A151-7E04-497C-A513-E42D3021E119}"/>
              </a:ext>
            </a:extLst>
          </p:cNvPr>
          <p:cNvSpPr/>
          <p:nvPr/>
        </p:nvSpPr>
        <p:spPr>
          <a:xfrm rot="7691066" flipH="1">
            <a:off x="3736392" y="441670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ED4837C-DBE4-4955-BF1E-0ED660878467}"/>
              </a:ext>
            </a:extLst>
          </p:cNvPr>
          <p:cNvSpPr/>
          <p:nvPr/>
        </p:nvSpPr>
        <p:spPr>
          <a:xfrm rot="7691066" flipH="1">
            <a:off x="3991345" y="460933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C6783AE-F034-4EE3-813E-AC3886CB67BB}"/>
              </a:ext>
            </a:extLst>
          </p:cNvPr>
          <p:cNvSpPr/>
          <p:nvPr/>
        </p:nvSpPr>
        <p:spPr>
          <a:xfrm rot="7691066" flipH="1">
            <a:off x="3530135" y="448108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11FC5759-97F3-4093-8ABB-A69D8BE0B0E1}"/>
              </a:ext>
            </a:extLst>
          </p:cNvPr>
          <p:cNvSpPr/>
          <p:nvPr/>
        </p:nvSpPr>
        <p:spPr>
          <a:xfrm rot="7691066" flipH="1">
            <a:off x="3760739" y="464445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B02F960C-0585-40F7-A479-697ECA1CED93}"/>
              </a:ext>
            </a:extLst>
          </p:cNvPr>
          <p:cNvSpPr/>
          <p:nvPr/>
        </p:nvSpPr>
        <p:spPr>
          <a:xfrm rot="7691066" flipH="1">
            <a:off x="4187970" y="3952961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9E701F97-70A4-4E08-AA1B-DE55781D3694}"/>
              </a:ext>
            </a:extLst>
          </p:cNvPr>
          <p:cNvSpPr/>
          <p:nvPr/>
        </p:nvSpPr>
        <p:spPr>
          <a:xfrm rot="7691066" flipH="1">
            <a:off x="4324173" y="402301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DDF4164-C0E3-4EA2-BE7C-D10AD575E5BC}"/>
              </a:ext>
            </a:extLst>
          </p:cNvPr>
          <p:cNvSpPr/>
          <p:nvPr/>
        </p:nvSpPr>
        <p:spPr>
          <a:xfrm rot="8651905">
            <a:off x="1658034" y="383712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A87A37AD-BF57-4BB0-AA44-1AEEAD057A5A}"/>
              </a:ext>
            </a:extLst>
          </p:cNvPr>
          <p:cNvSpPr/>
          <p:nvPr/>
        </p:nvSpPr>
        <p:spPr>
          <a:xfrm rot="8651905">
            <a:off x="1794237" y="39733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6FD46B0A-B5F5-4523-9204-FE552CCCC2CD}"/>
              </a:ext>
            </a:extLst>
          </p:cNvPr>
          <p:cNvSpPr/>
          <p:nvPr/>
        </p:nvSpPr>
        <p:spPr>
          <a:xfrm rot="8651905">
            <a:off x="1930440" y="41095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8D5DD7A3-181F-4A1B-8FA0-C132C8C7F062}"/>
              </a:ext>
            </a:extLst>
          </p:cNvPr>
          <p:cNvSpPr/>
          <p:nvPr/>
        </p:nvSpPr>
        <p:spPr>
          <a:xfrm rot="8651905">
            <a:off x="2066643" y="424573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C7142F01-8511-415A-94B8-07C5028AC048}"/>
              </a:ext>
            </a:extLst>
          </p:cNvPr>
          <p:cNvSpPr/>
          <p:nvPr/>
        </p:nvSpPr>
        <p:spPr>
          <a:xfrm rot="8651905">
            <a:off x="2202846" y="438194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D418628F-B7A2-465C-AC85-77D1299133EC}"/>
              </a:ext>
            </a:extLst>
          </p:cNvPr>
          <p:cNvSpPr/>
          <p:nvPr/>
        </p:nvSpPr>
        <p:spPr>
          <a:xfrm rot="8651905">
            <a:off x="2339049" y="4518143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F6FDCE4-8052-46FF-9F52-A32F88EFDFF6}"/>
              </a:ext>
            </a:extLst>
          </p:cNvPr>
          <p:cNvSpPr/>
          <p:nvPr/>
        </p:nvSpPr>
        <p:spPr>
          <a:xfrm rot="8651905">
            <a:off x="2475252" y="4654346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B370E90C-58EE-4F29-998F-4486FAD2D748}"/>
              </a:ext>
            </a:extLst>
          </p:cNvPr>
          <p:cNvSpPr/>
          <p:nvPr/>
        </p:nvSpPr>
        <p:spPr>
          <a:xfrm rot="8651905">
            <a:off x="2040526" y="389794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A3CEA12D-D16E-4491-8F8C-D068D31E0DEE}"/>
              </a:ext>
            </a:extLst>
          </p:cNvPr>
          <p:cNvSpPr/>
          <p:nvPr/>
        </p:nvSpPr>
        <p:spPr>
          <a:xfrm rot="8651905">
            <a:off x="2176729" y="403414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0B03D83C-0172-4D0A-8407-8605ED0B8595}"/>
              </a:ext>
            </a:extLst>
          </p:cNvPr>
          <p:cNvSpPr/>
          <p:nvPr/>
        </p:nvSpPr>
        <p:spPr>
          <a:xfrm rot="8651905">
            <a:off x="2312932" y="417035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E389A9E-3630-48A7-A384-5510D3427C6E}"/>
              </a:ext>
            </a:extLst>
          </p:cNvPr>
          <p:cNvSpPr/>
          <p:nvPr/>
        </p:nvSpPr>
        <p:spPr>
          <a:xfrm rot="8651905">
            <a:off x="2449135" y="430655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D6BC1688-75C1-45C4-AD37-72923BB8AA3C}"/>
              </a:ext>
            </a:extLst>
          </p:cNvPr>
          <p:cNvSpPr/>
          <p:nvPr/>
        </p:nvSpPr>
        <p:spPr>
          <a:xfrm rot="8651905">
            <a:off x="1633367" y="410426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8C3B9FF5-5F29-4463-807E-FBBA87F0B5EF}"/>
              </a:ext>
            </a:extLst>
          </p:cNvPr>
          <p:cNvSpPr/>
          <p:nvPr/>
        </p:nvSpPr>
        <p:spPr>
          <a:xfrm rot="8651905">
            <a:off x="1769570" y="424046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09A95C0-49FA-43CB-AEEE-AE6CB0FCACF7}"/>
              </a:ext>
            </a:extLst>
          </p:cNvPr>
          <p:cNvSpPr/>
          <p:nvPr/>
        </p:nvSpPr>
        <p:spPr>
          <a:xfrm rot="8651905">
            <a:off x="1905773" y="437667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DB526F8B-90D3-4A9F-96B5-8DDB72A10E74}"/>
              </a:ext>
            </a:extLst>
          </p:cNvPr>
          <p:cNvSpPr/>
          <p:nvPr/>
        </p:nvSpPr>
        <p:spPr>
          <a:xfrm rot="8651905">
            <a:off x="2041976" y="451287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82C6F699-0294-478D-BF5F-51CC776A8597}"/>
              </a:ext>
            </a:extLst>
          </p:cNvPr>
          <p:cNvSpPr/>
          <p:nvPr/>
        </p:nvSpPr>
        <p:spPr>
          <a:xfrm rot="8651905">
            <a:off x="1658034" y="4416915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7A3CF967-E3DB-4339-B130-7057749EE4D6}"/>
              </a:ext>
            </a:extLst>
          </p:cNvPr>
          <p:cNvSpPr/>
          <p:nvPr/>
        </p:nvSpPr>
        <p:spPr>
          <a:xfrm rot="8651905">
            <a:off x="1794237" y="4553118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6825123B-A71D-4F88-A0F4-A9421A208E34}"/>
              </a:ext>
            </a:extLst>
          </p:cNvPr>
          <p:cNvSpPr/>
          <p:nvPr/>
        </p:nvSpPr>
        <p:spPr>
          <a:xfrm rot="8651905">
            <a:off x="2357351" y="39129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841066CE-FB34-42F3-AF64-FB42BFC6E6AD}"/>
              </a:ext>
            </a:extLst>
          </p:cNvPr>
          <p:cNvSpPr/>
          <p:nvPr/>
        </p:nvSpPr>
        <p:spPr>
          <a:xfrm rot="8651905">
            <a:off x="2493554" y="40491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CB19B3ED-71E0-4362-AD38-B324D0EE655A}"/>
              </a:ext>
            </a:extLst>
          </p:cNvPr>
          <p:cNvCxnSpPr>
            <a:cxnSpLocks/>
          </p:cNvCxnSpPr>
          <p:nvPr/>
        </p:nvCxnSpPr>
        <p:spPr>
          <a:xfrm flipV="1">
            <a:off x="9187817" y="2061694"/>
            <a:ext cx="0" cy="24892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52138BD8-7926-4132-BF9E-65D2D00803A7}"/>
              </a:ext>
            </a:extLst>
          </p:cNvPr>
          <p:cNvCxnSpPr>
            <a:cxnSpLocks/>
          </p:cNvCxnSpPr>
          <p:nvPr/>
        </p:nvCxnSpPr>
        <p:spPr>
          <a:xfrm>
            <a:off x="8938797" y="4205529"/>
            <a:ext cx="296886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Овал 72">
            <a:extLst>
              <a:ext uri="{FF2B5EF4-FFF2-40B4-BE49-F238E27FC236}">
                <a16:creationId xmlns:a16="http://schemas.microsoft.com/office/drawing/2014/main" id="{1DC0706E-23FF-489E-96A5-735BC820B1BF}"/>
              </a:ext>
            </a:extLst>
          </p:cNvPr>
          <p:cNvSpPr/>
          <p:nvPr/>
        </p:nvSpPr>
        <p:spPr>
          <a:xfrm rot="7691066" flipH="1">
            <a:off x="10916422" y="238612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03CAA4D5-C190-4485-890A-2717A8216255}"/>
              </a:ext>
            </a:extLst>
          </p:cNvPr>
          <p:cNvSpPr/>
          <p:nvPr/>
        </p:nvSpPr>
        <p:spPr>
          <a:xfrm rot="7691066" flipH="1">
            <a:off x="11015060" y="248476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F8515E4C-697C-422A-A0E5-E4AF2BBFBCEB}"/>
              </a:ext>
            </a:extLst>
          </p:cNvPr>
          <p:cNvSpPr/>
          <p:nvPr/>
        </p:nvSpPr>
        <p:spPr>
          <a:xfrm rot="7691066" flipH="1">
            <a:off x="11113696" y="2583403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D2BE6670-7FA1-470F-BCE7-25C5847DB4D5}"/>
              </a:ext>
            </a:extLst>
          </p:cNvPr>
          <p:cNvSpPr/>
          <p:nvPr/>
        </p:nvSpPr>
        <p:spPr>
          <a:xfrm rot="7691066" flipH="1">
            <a:off x="11212332" y="268203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1E77508A-A188-4CF2-982A-148E3D2C668F}"/>
              </a:ext>
            </a:extLst>
          </p:cNvPr>
          <p:cNvSpPr/>
          <p:nvPr/>
        </p:nvSpPr>
        <p:spPr>
          <a:xfrm rot="7691066" flipH="1">
            <a:off x="11310969" y="278067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BE6A1881-F58A-41B8-A594-ADF3EACB1C37}"/>
              </a:ext>
            </a:extLst>
          </p:cNvPr>
          <p:cNvSpPr/>
          <p:nvPr/>
        </p:nvSpPr>
        <p:spPr>
          <a:xfrm rot="7691066" flipH="1">
            <a:off x="11473592" y="2888640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A856EDBE-FDEA-4C70-840B-4D8E03C7E975}"/>
              </a:ext>
            </a:extLst>
          </p:cNvPr>
          <p:cNvSpPr/>
          <p:nvPr/>
        </p:nvSpPr>
        <p:spPr>
          <a:xfrm rot="7691066" flipH="1">
            <a:off x="11572229" y="29997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A0EC3AEF-C46A-4374-9115-D9C63C749207}"/>
              </a:ext>
            </a:extLst>
          </p:cNvPr>
          <p:cNvSpPr/>
          <p:nvPr/>
        </p:nvSpPr>
        <p:spPr>
          <a:xfrm rot="7691066" flipH="1">
            <a:off x="11193419" y="2430172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FBC58382-0D78-4A34-A73C-821CFBE58884}"/>
              </a:ext>
            </a:extLst>
          </p:cNvPr>
          <p:cNvSpPr/>
          <p:nvPr/>
        </p:nvSpPr>
        <p:spPr>
          <a:xfrm rot="7691066" flipH="1">
            <a:off x="11292055" y="2528808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376CF0DC-253D-4C8B-B78E-1ED2494F5C5B}"/>
              </a:ext>
            </a:extLst>
          </p:cNvPr>
          <p:cNvSpPr/>
          <p:nvPr/>
        </p:nvSpPr>
        <p:spPr>
          <a:xfrm rot="7691066" flipH="1">
            <a:off x="11390692" y="2627444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4C3B3108-D09B-4902-885F-7BE9069BC047}"/>
              </a:ext>
            </a:extLst>
          </p:cNvPr>
          <p:cNvSpPr/>
          <p:nvPr/>
        </p:nvSpPr>
        <p:spPr>
          <a:xfrm rot="7691066" flipH="1">
            <a:off x="11489328" y="267817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2945FD00-1F3A-43BF-A81F-52EECBCC5028}"/>
              </a:ext>
            </a:extLst>
          </p:cNvPr>
          <p:cNvSpPr/>
          <p:nvPr/>
        </p:nvSpPr>
        <p:spPr>
          <a:xfrm rot="7691066" flipH="1">
            <a:off x="10898559" y="257958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CAE8BB5C-2247-4378-B870-5FEE5359903C}"/>
              </a:ext>
            </a:extLst>
          </p:cNvPr>
          <p:cNvSpPr/>
          <p:nvPr/>
        </p:nvSpPr>
        <p:spPr>
          <a:xfrm rot="7691066" flipH="1">
            <a:off x="10997196" y="2678223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F4FC4904-A71E-4364-986B-6522920C9570}"/>
              </a:ext>
            </a:extLst>
          </p:cNvPr>
          <p:cNvSpPr/>
          <p:nvPr/>
        </p:nvSpPr>
        <p:spPr>
          <a:xfrm rot="7691066" flipH="1">
            <a:off x="11095833" y="27768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8F3A7F8A-1F7A-49EB-BDE7-D09C977E3BDC}"/>
              </a:ext>
            </a:extLst>
          </p:cNvPr>
          <p:cNvSpPr/>
          <p:nvPr/>
        </p:nvSpPr>
        <p:spPr>
          <a:xfrm rot="7691066" flipH="1">
            <a:off x="11280466" y="29163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F1BB37E6-CA2A-4511-8DE9-AC4BC09B38FC}"/>
              </a:ext>
            </a:extLst>
          </p:cNvPr>
          <p:cNvSpPr/>
          <p:nvPr/>
        </p:nvSpPr>
        <p:spPr>
          <a:xfrm rot="7691066" flipH="1">
            <a:off x="10946463" y="2823484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5402525-8679-4824-AAC5-91F4F08FDA46}"/>
              </a:ext>
            </a:extLst>
          </p:cNvPr>
          <p:cNvSpPr/>
          <p:nvPr/>
        </p:nvSpPr>
        <p:spPr>
          <a:xfrm rot="7691066" flipH="1">
            <a:off x="11113464" y="294179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13D4EB95-DB91-4B18-931E-0CF8F76E8468}"/>
              </a:ext>
            </a:extLst>
          </p:cNvPr>
          <p:cNvSpPr/>
          <p:nvPr/>
        </p:nvSpPr>
        <p:spPr>
          <a:xfrm rot="7691066" flipH="1">
            <a:off x="11422859" y="244102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C6AB60A0-C55F-4CAE-BD28-71C0A93A21B4}"/>
              </a:ext>
            </a:extLst>
          </p:cNvPr>
          <p:cNvSpPr/>
          <p:nvPr/>
        </p:nvSpPr>
        <p:spPr>
          <a:xfrm rot="7691066" flipH="1">
            <a:off x="11521496" y="2491758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7EF8010F-3FD0-40FB-A451-B4B8028F882B}"/>
              </a:ext>
            </a:extLst>
          </p:cNvPr>
          <p:cNvSpPr/>
          <p:nvPr/>
        </p:nvSpPr>
        <p:spPr>
          <a:xfrm rot="8651905">
            <a:off x="9590713" y="2357139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97976AFD-E30F-45A9-96BB-4E4FE9E7DE2F}"/>
              </a:ext>
            </a:extLst>
          </p:cNvPr>
          <p:cNvSpPr/>
          <p:nvPr/>
        </p:nvSpPr>
        <p:spPr>
          <a:xfrm rot="8651905">
            <a:off x="9689349" y="2455777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E61AD4DA-1FBD-40A9-9727-31A8F21263DD}"/>
              </a:ext>
            </a:extLst>
          </p:cNvPr>
          <p:cNvSpPr/>
          <p:nvPr/>
        </p:nvSpPr>
        <p:spPr>
          <a:xfrm rot="8651905">
            <a:off x="9787985" y="2554413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6B2F460B-7384-4D50-A833-BD929D83FC35}"/>
              </a:ext>
            </a:extLst>
          </p:cNvPr>
          <p:cNvSpPr/>
          <p:nvPr/>
        </p:nvSpPr>
        <p:spPr>
          <a:xfrm rot="8651905">
            <a:off x="9886622" y="2653049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DA225F86-D8C3-4813-818E-14F5D1921E04}"/>
              </a:ext>
            </a:extLst>
          </p:cNvPr>
          <p:cNvSpPr/>
          <p:nvPr/>
        </p:nvSpPr>
        <p:spPr>
          <a:xfrm rot="8651905">
            <a:off x="9985258" y="275168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3FF5365E-5FE5-4C52-865A-6CCE8E4B2CA5}"/>
              </a:ext>
            </a:extLst>
          </p:cNvPr>
          <p:cNvSpPr/>
          <p:nvPr/>
        </p:nvSpPr>
        <p:spPr>
          <a:xfrm rot="8651905">
            <a:off x="10083894" y="285032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65AA7CF5-3DB2-490D-B1AD-3B2D6681F238}"/>
              </a:ext>
            </a:extLst>
          </p:cNvPr>
          <p:cNvSpPr/>
          <p:nvPr/>
        </p:nvSpPr>
        <p:spPr>
          <a:xfrm rot="8651905">
            <a:off x="10182532" y="2948958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DBED6CCB-A8CB-49E2-9380-8584F02B410B}"/>
              </a:ext>
            </a:extLst>
          </p:cNvPr>
          <p:cNvSpPr/>
          <p:nvPr/>
        </p:nvSpPr>
        <p:spPr>
          <a:xfrm rot="8651905">
            <a:off x="9867708" y="240118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2AD15F58-A61A-417A-AF8B-E06E7742F5E3}"/>
              </a:ext>
            </a:extLst>
          </p:cNvPr>
          <p:cNvSpPr/>
          <p:nvPr/>
        </p:nvSpPr>
        <p:spPr>
          <a:xfrm rot="8651905">
            <a:off x="9966345" y="2499820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27911757-C57D-4CF6-AFCD-043F3FD1D11E}"/>
              </a:ext>
            </a:extLst>
          </p:cNvPr>
          <p:cNvSpPr/>
          <p:nvPr/>
        </p:nvSpPr>
        <p:spPr>
          <a:xfrm rot="8651905">
            <a:off x="10064981" y="259845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54C48A3E-77E3-4F22-A22E-C0D69B3A02BA}"/>
              </a:ext>
            </a:extLst>
          </p:cNvPr>
          <p:cNvSpPr/>
          <p:nvPr/>
        </p:nvSpPr>
        <p:spPr>
          <a:xfrm rot="8651905">
            <a:off x="10163617" y="269709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83BEC964-328B-4774-BA08-8FA8E6CE98DC}"/>
              </a:ext>
            </a:extLst>
          </p:cNvPr>
          <p:cNvSpPr/>
          <p:nvPr/>
        </p:nvSpPr>
        <p:spPr>
          <a:xfrm rot="8651905">
            <a:off x="9572850" y="2550597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83CD2123-CD5B-4C32-8740-A87305E1BCE0}"/>
              </a:ext>
            </a:extLst>
          </p:cNvPr>
          <p:cNvSpPr/>
          <p:nvPr/>
        </p:nvSpPr>
        <p:spPr>
          <a:xfrm rot="8651905">
            <a:off x="9671486" y="2649233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5B479F62-F190-4E7C-B857-603D9C1DB34A}"/>
              </a:ext>
            </a:extLst>
          </p:cNvPr>
          <p:cNvSpPr/>
          <p:nvPr/>
        </p:nvSpPr>
        <p:spPr>
          <a:xfrm rot="8651905">
            <a:off x="9770122" y="2747870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A9157867-4FD1-4302-8BC5-9AD54DAAC044}"/>
              </a:ext>
            </a:extLst>
          </p:cNvPr>
          <p:cNvSpPr/>
          <p:nvPr/>
        </p:nvSpPr>
        <p:spPr>
          <a:xfrm rot="8651905">
            <a:off x="9868759" y="284650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6529B840-99B4-4126-9406-07BDBACBBFA7}"/>
              </a:ext>
            </a:extLst>
          </p:cNvPr>
          <p:cNvSpPr/>
          <p:nvPr/>
        </p:nvSpPr>
        <p:spPr>
          <a:xfrm rot="8651905">
            <a:off x="9590713" y="2777015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8FBECD8F-0EE4-44A7-88D5-58850B4F7996}"/>
              </a:ext>
            </a:extLst>
          </p:cNvPr>
          <p:cNvSpPr/>
          <p:nvPr/>
        </p:nvSpPr>
        <p:spPr>
          <a:xfrm rot="8651905">
            <a:off x="9689349" y="2875651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F222C9D1-800F-424B-BA26-56188D97A5C2}"/>
              </a:ext>
            </a:extLst>
          </p:cNvPr>
          <p:cNvSpPr/>
          <p:nvPr/>
        </p:nvSpPr>
        <p:spPr>
          <a:xfrm rot="8651905">
            <a:off x="10097149" y="241203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FE6FAC09-357C-4C26-9282-6DF5CEB7E8FD}"/>
              </a:ext>
            </a:extLst>
          </p:cNvPr>
          <p:cNvSpPr/>
          <p:nvPr/>
        </p:nvSpPr>
        <p:spPr>
          <a:xfrm rot="8651905">
            <a:off x="10195785" y="251067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12" name="Прямая со стрелкой 111">
            <a:extLst>
              <a:ext uri="{FF2B5EF4-FFF2-40B4-BE49-F238E27FC236}">
                <a16:creationId xmlns:a16="http://schemas.microsoft.com/office/drawing/2014/main" id="{AA8ECED6-8030-460A-B85E-450E98DDC103}"/>
              </a:ext>
            </a:extLst>
          </p:cNvPr>
          <p:cNvCxnSpPr>
            <a:cxnSpLocks/>
          </p:cNvCxnSpPr>
          <p:nvPr/>
        </p:nvCxnSpPr>
        <p:spPr>
          <a:xfrm flipV="1">
            <a:off x="6012617" y="2130087"/>
            <a:ext cx="0" cy="24433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1176DA88-0F75-44F3-97C4-6B649DB9DED2}"/>
              </a:ext>
            </a:extLst>
          </p:cNvPr>
          <p:cNvCxnSpPr>
            <a:cxnSpLocks/>
          </p:cNvCxnSpPr>
          <p:nvPr/>
        </p:nvCxnSpPr>
        <p:spPr>
          <a:xfrm>
            <a:off x="5768191" y="4234372"/>
            <a:ext cx="291409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Овал 113">
            <a:extLst>
              <a:ext uri="{FF2B5EF4-FFF2-40B4-BE49-F238E27FC236}">
                <a16:creationId xmlns:a16="http://schemas.microsoft.com/office/drawing/2014/main" id="{290B008A-7B16-45FC-81AD-A5932BCDD019}"/>
              </a:ext>
            </a:extLst>
          </p:cNvPr>
          <p:cNvSpPr/>
          <p:nvPr/>
        </p:nvSpPr>
        <p:spPr>
          <a:xfrm rot="8651905">
            <a:off x="7035890" y="33673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39BE7756-CE29-4708-A74E-924FA2972EA7}"/>
              </a:ext>
            </a:extLst>
          </p:cNvPr>
          <p:cNvSpPr/>
          <p:nvPr/>
        </p:nvSpPr>
        <p:spPr>
          <a:xfrm rot="8651905">
            <a:off x="7132707" y="346414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D719559B-EC19-4A69-93E9-3DE9926A83A1}"/>
              </a:ext>
            </a:extLst>
          </p:cNvPr>
          <p:cNvSpPr/>
          <p:nvPr/>
        </p:nvSpPr>
        <p:spPr>
          <a:xfrm rot="8651905">
            <a:off x="7229524" y="356096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4C3F80A8-CF6E-4410-AFA6-AF5EB5003BB1}"/>
              </a:ext>
            </a:extLst>
          </p:cNvPr>
          <p:cNvSpPr/>
          <p:nvPr/>
        </p:nvSpPr>
        <p:spPr>
          <a:xfrm rot="8651905">
            <a:off x="7326341" y="365778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00DCFA26-26E1-47C1-BA02-F072101D5041}"/>
              </a:ext>
            </a:extLst>
          </p:cNvPr>
          <p:cNvSpPr/>
          <p:nvPr/>
        </p:nvSpPr>
        <p:spPr>
          <a:xfrm rot="8651905">
            <a:off x="7423158" y="375459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B21EF7AD-41EA-4F38-88C8-39C56F32EFCC}"/>
              </a:ext>
            </a:extLst>
          </p:cNvPr>
          <p:cNvSpPr/>
          <p:nvPr/>
        </p:nvSpPr>
        <p:spPr>
          <a:xfrm rot="8651905">
            <a:off x="7519973" y="385141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E2C3B61E-BFC5-41AF-9183-FA2C9DE943C9}"/>
              </a:ext>
            </a:extLst>
          </p:cNvPr>
          <p:cNvSpPr/>
          <p:nvPr/>
        </p:nvSpPr>
        <p:spPr>
          <a:xfrm rot="8651905">
            <a:off x="7616790" y="39482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9D7CFD99-BD51-465B-972F-3B98591B1BCB}"/>
              </a:ext>
            </a:extLst>
          </p:cNvPr>
          <p:cNvSpPr/>
          <p:nvPr/>
        </p:nvSpPr>
        <p:spPr>
          <a:xfrm rot="8651905">
            <a:off x="7307775" y="341055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7A0C10F4-1E09-4D7D-88E7-B742BF58544B}"/>
              </a:ext>
            </a:extLst>
          </p:cNvPr>
          <p:cNvSpPr/>
          <p:nvPr/>
        </p:nvSpPr>
        <p:spPr>
          <a:xfrm rot="8651905">
            <a:off x="7404592" y="350737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3" name="Овал 122">
            <a:extLst>
              <a:ext uri="{FF2B5EF4-FFF2-40B4-BE49-F238E27FC236}">
                <a16:creationId xmlns:a16="http://schemas.microsoft.com/office/drawing/2014/main" id="{64203C6C-69E1-4244-834F-BB07DC866023}"/>
              </a:ext>
            </a:extLst>
          </p:cNvPr>
          <p:cNvSpPr/>
          <p:nvPr/>
        </p:nvSpPr>
        <p:spPr>
          <a:xfrm rot="8651905">
            <a:off x="7501409" y="360419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9D388041-96E7-490B-A0A7-4D86356ED2AB}"/>
              </a:ext>
            </a:extLst>
          </p:cNvPr>
          <p:cNvSpPr/>
          <p:nvPr/>
        </p:nvSpPr>
        <p:spPr>
          <a:xfrm rot="8651905">
            <a:off x="7598226" y="370101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BD68CB4C-2745-475F-B99C-F3C81DFC004B}"/>
              </a:ext>
            </a:extLst>
          </p:cNvPr>
          <p:cNvSpPr/>
          <p:nvPr/>
        </p:nvSpPr>
        <p:spPr>
          <a:xfrm rot="8651905">
            <a:off x="7018356" y="35572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6" name="Овал 125">
            <a:extLst>
              <a:ext uri="{FF2B5EF4-FFF2-40B4-BE49-F238E27FC236}">
                <a16:creationId xmlns:a16="http://schemas.microsoft.com/office/drawing/2014/main" id="{6CE49AFF-5797-4D04-A91C-92ACB07A2771}"/>
              </a:ext>
            </a:extLst>
          </p:cNvPr>
          <p:cNvSpPr/>
          <p:nvPr/>
        </p:nvSpPr>
        <p:spPr>
          <a:xfrm rot="8651905">
            <a:off x="7115173" y="365403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47187774-5F33-4D81-A703-FDBC7A0E2DC6}"/>
              </a:ext>
            </a:extLst>
          </p:cNvPr>
          <p:cNvSpPr/>
          <p:nvPr/>
        </p:nvSpPr>
        <p:spPr>
          <a:xfrm rot="8651905">
            <a:off x="7211990" y="375085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8" name="Овал 127">
            <a:extLst>
              <a:ext uri="{FF2B5EF4-FFF2-40B4-BE49-F238E27FC236}">
                <a16:creationId xmlns:a16="http://schemas.microsoft.com/office/drawing/2014/main" id="{5620B0D9-661F-446A-B65C-59100555F4C9}"/>
              </a:ext>
            </a:extLst>
          </p:cNvPr>
          <p:cNvSpPr/>
          <p:nvPr/>
        </p:nvSpPr>
        <p:spPr>
          <a:xfrm rot="8651905">
            <a:off x="7308806" y="384766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9" name="Овал 128">
            <a:extLst>
              <a:ext uri="{FF2B5EF4-FFF2-40B4-BE49-F238E27FC236}">
                <a16:creationId xmlns:a16="http://schemas.microsoft.com/office/drawing/2014/main" id="{623A69A6-2CE5-422B-8C5C-798FDDFFAD66}"/>
              </a:ext>
            </a:extLst>
          </p:cNvPr>
          <p:cNvSpPr/>
          <p:nvPr/>
        </p:nvSpPr>
        <p:spPr>
          <a:xfrm rot="8651905">
            <a:off x="7035890" y="377945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0" name="Овал 129">
            <a:extLst>
              <a:ext uri="{FF2B5EF4-FFF2-40B4-BE49-F238E27FC236}">
                <a16:creationId xmlns:a16="http://schemas.microsoft.com/office/drawing/2014/main" id="{D5D15EEB-C4A1-4A57-808B-D286690C68B9}"/>
              </a:ext>
            </a:extLst>
          </p:cNvPr>
          <p:cNvSpPr/>
          <p:nvPr/>
        </p:nvSpPr>
        <p:spPr>
          <a:xfrm rot="8651905">
            <a:off x="7132707" y="387627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1" name="Овал 130">
            <a:extLst>
              <a:ext uri="{FF2B5EF4-FFF2-40B4-BE49-F238E27FC236}">
                <a16:creationId xmlns:a16="http://schemas.microsoft.com/office/drawing/2014/main" id="{14889AC7-6746-40D8-A070-6F58529EDC0C}"/>
              </a:ext>
            </a:extLst>
          </p:cNvPr>
          <p:cNvSpPr/>
          <p:nvPr/>
        </p:nvSpPr>
        <p:spPr>
          <a:xfrm rot="8651905">
            <a:off x="7532983" y="342121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29FED4AE-9064-4203-85D9-389CC58434D3}"/>
              </a:ext>
            </a:extLst>
          </p:cNvPr>
          <p:cNvSpPr/>
          <p:nvPr/>
        </p:nvSpPr>
        <p:spPr>
          <a:xfrm rot="8651905">
            <a:off x="7629800" y="35180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8DF058-FDD3-483A-B679-F023E88EF94E}"/>
              </a:ext>
            </a:extLst>
          </p:cNvPr>
          <p:cNvSpPr/>
          <p:nvPr/>
        </p:nvSpPr>
        <p:spPr>
          <a:xfrm rot="8651905">
            <a:off x="6408080" y="242008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AB716903-9CD5-496B-9835-377A3CF92B68}"/>
              </a:ext>
            </a:extLst>
          </p:cNvPr>
          <p:cNvSpPr/>
          <p:nvPr/>
        </p:nvSpPr>
        <p:spPr>
          <a:xfrm rot="8651905">
            <a:off x="6504897" y="2516899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C0757921-EEF4-4878-95BD-6B01677EC09A}"/>
              </a:ext>
            </a:extLst>
          </p:cNvPr>
          <p:cNvSpPr/>
          <p:nvPr/>
        </p:nvSpPr>
        <p:spPr>
          <a:xfrm rot="8651905">
            <a:off x="6601714" y="261371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B858132A-6FEF-4440-B108-B6BA18A4AB66}"/>
              </a:ext>
            </a:extLst>
          </p:cNvPr>
          <p:cNvSpPr/>
          <p:nvPr/>
        </p:nvSpPr>
        <p:spPr>
          <a:xfrm rot="8651905">
            <a:off x="6698530" y="271053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A3D92464-FB74-49C2-AB2F-0495DA6F007C}"/>
              </a:ext>
            </a:extLst>
          </p:cNvPr>
          <p:cNvSpPr/>
          <p:nvPr/>
        </p:nvSpPr>
        <p:spPr>
          <a:xfrm rot="8651905">
            <a:off x="6795347" y="2807350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C0914CC8-D523-4C2B-80B5-C4B5A5B1263B}"/>
              </a:ext>
            </a:extLst>
          </p:cNvPr>
          <p:cNvSpPr/>
          <p:nvPr/>
        </p:nvSpPr>
        <p:spPr>
          <a:xfrm rot="8651905">
            <a:off x="6892164" y="290416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690049A9-C362-49AA-A6B4-F2CA5E9C5F7A}"/>
              </a:ext>
            </a:extLst>
          </p:cNvPr>
          <p:cNvSpPr/>
          <p:nvPr/>
        </p:nvSpPr>
        <p:spPr>
          <a:xfrm rot="8651905">
            <a:off x="6988981" y="300098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7EBC491F-2CE0-43DE-9EEA-724FC821A178}"/>
              </a:ext>
            </a:extLst>
          </p:cNvPr>
          <p:cNvSpPr/>
          <p:nvPr/>
        </p:nvSpPr>
        <p:spPr>
          <a:xfrm rot="8651905">
            <a:off x="6679965" y="246331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20438859-0A41-4BE5-9EF4-E906228EB01B}"/>
              </a:ext>
            </a:extLst>
          </p:cNvPr>
          <p:cNvSpPr/>
          <p:nvPr/>
        </p:nvSpPr>
        <p:spPr>
          <a:xfrm rot="8651905">
            <a:off x="6776782" y="2560129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B7AAED0C-3F62-4108-AF28-D5ECB13C5820}"/>
              </a:ext>
            </a:extLst>
          </p:cNvPr>
          <p:cNvSpPr/>
          <p:nvPr/>
        </p:nvSpPr>
        <p:spPr>
          <a:xfrm rot="8651905">
            <a:off x="6873599" y="265694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6" name="Овал 145">
            <a:extLst>
              <a:ext uri="{FF2B5EF4-FFF2-40B4-BE49-F238E27FC236}">
                <a16:creationId xmlns:a16="http://schemas.microsoft.com/office/drawing/2014/main" id="{8A37AAB2-FEB4-4FAD-82D5-B3CA282EBEEF}"/>
              </a:ext>
            </a:extLst>
          </p:cNvPr>
          <p:cNvSpPr/>
          <p:nvPr/>
        </p:nvSpPr>
        <p:spPr>
          <a:xfrm rot="8651905">
            <a:off x="6970415" y="275376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B03656B9-DDF9-4805-B827-12D4672B9014}"/>
              </a:ext>
            </a:extLst>
          </p:cNvPr>
          <p:cNvSpPr/>
          <p:nvPr/>
        </p:nvSpPr>
        <p:spPr>
          <a:xfrm rot="8651905">
            <a:off x="6390546" y="2609970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8" name="Овал 147">
            <a:extLst>
              <a:ext uri="{FF2B5EF4-FFF2-40B4-BE49-F238E27FC236}">
                <a16:creationId xmlns:a16="http://schemas.microsoft.com/office/drawing/2014/main" id="{284D8DAE-1574-4450-9E52-50DD4C8C898F}"/>
              </a:ext>
            </a:extLst>
          </p:cNvPr>
          <p:cNvSpPr/>
          <p:nvPr/>
        </p:nvSpPr>
        <p:spPr>
          <a:xfrm rot="8651905">
            <a:off x="6487363" y="2706787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9" name="Овал 148">
            <a:extLst>
              <a:ext uri="{FF2B5EF4-FFF2-40B4-BE49-F238E27FC236}">
                <a16:creationId xmlns:a16="http://schemas.microsoft.com/office/drawing/2014/main" id="{C0C7D150-745A-45EF-AB62-15282D97FF67}"/>
              </a:ext>
            </a:extLst>
          </p:cNvPr>
          <p:cNvSpPr/>
          <p:nvPr/>
        </p:nvSpPr>
        <p:spPr>
          <a:xfrm rot="8651905">
            <a:off x="6584179" y="2803604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0" name="Овал 149">
            <a:extLst>
              <a:ext uri="{FF2B5EF4-FFF2-40B4-BE49-F238E27FC236}">
                <a16:creationId xmlns:a16="http://schemas.microsoft.com/office/drawing/2014/main" id="{ACC22DA2-E981-4FE5-BD3D-B72A8FBA95E9}"/>
              </a:ext>
            </a:extLst>
          </p:cNvPr>
          <p:cNvSpPr/>
          <p:nvPr/>
        </p:nvSpPr>
        <p:spPr>
          <a:xfrm rot="8651905">
            <a:off x="6680996" y="2900421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6C33CB25-1C17-44E8-A06A-2403FCD17514}"/>
              </a:ext>
            </a:extLst>
          </p:cNvPr>
          <p:cNvSpPr/>
          <p:nvPr/>
        </p:nvSpPr>
        <p:spPr>
          <a:xfrm rot="8651905">
            <a:off x="6408080" y="2832211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2" name="Овал 151">
            <a:extLst>
              <a:ext uri="{FF2B5EF4-FFF2-40B4-BE49-F238E27FC236}">
                <a16:creationId xmlns:a16="http://schemas.microsoft.com/office/drawing/2014/main" id="{BBDCD0F5-42E4-4F8A-A1C9-48DC25F85DA0}"/>
              </a:ext>
            </a:extLst>
          </p:cNvPr>
          <p:cNvSpPr/>
          <p:nvPr/>
        </p:nvSpPr>
        <p:spPr>
          <a:xfrm rot="8651905">
            <a:off x="6504897" y="2929028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3" name="Овал 152">
            <a:extLst>
              <a:ext uri="{FF2B5EF4-FFF2-40B4-BE49-F238E27FC236}">
                <a16:creationId xmlns:a16="http://schemas.microsoft.com/office/drawing/2014/main" id="{2E69DF87-A01A-42E7-84BD-543591C437D6}"/>
              </a:ext>
            </a:extLst>
          </p:cNvPr>
          <p:cNvSpPr/>
          <p:nvPr/>
        </p:nvSpPr>
        <p:spPr>
          <a:xfrm rot="8651905">
            <a:off x="6905173" y="247396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787EBC7B-2593-408E-BEC8-402E8406CEA2}"/>
              </a:ext>
            </a:extLst>
          </p:cNvPr>
          <p:cNvSpPr/>
          <p:nvPr/>
        </p:nvSpPr>
        <p:spPr>
          <a:xfrm rot="8651905">
            <a:off x="7001990" y="257078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56" name="Прямая со стрелкой 155">
            <a:extLst>
              <a:ext uri="{FF2B5EF4-FFF2-40B4-BE49-F238E27FC236}">
                <a16:creationId xmlns:a16="http://schemas.microsoft.com/office/drawing/2014/main" id="{F34C40D5-0A30-442C-BAB8-FB83C944C493}"/>
              </a:ext>
            </a:extLst>
          </p:cNvPr>
          <p:cNvCxnSpPr>
            <a:cxnSpLocks/>
          </p:cNvCxnSpPr>
          <p:nvPr/>
        </p:nvCxnSpPr>
        <p:spPr>
          <a:xfrm flipV="1">
            <a:off x="7215139" y="4491975"/>
            <a:ext cx="0" cy="24433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 стрелкой 156">
            <a:extLst>
              <a:ext uri="{FF2B5EF4-FFF2-40B4-BE49-F238E27FC236}">
                <a16:creationId xmlns:a16="http://schemas.microsoft.com/office/drawing/2014/main" id="{B54A2609-7834-4CFA-B8D2-57B45CEB67F6}"/>
              </a:ext>
            </a:extLst>
          </p:cNvPr>
          <p:cNvCxnSpPr>
            <a:cxnSpLocks/>
          </p:cNvCxnSpPr>
          <p:nvPr/>
        </p:nvCxnSpPr>
        <p:spPr>
          <a:xfrm>
            <a:off x="6970713" y="6596260"/>
            <a:ext cx="291409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Овал 157">
            <a:extLst>
              <a:ext uri="{FF2B5EF4-FFF2-40B4-BE49-F238E27FC236}">
                <a16:creationId xmlns:a16="http://schemas.microsoft.com/office/drawing/2014/main" id="{25ED9069-3AE9-46D6-8426-7CC5B6203154}"/>
              </a:ext>
            </a:extLst>
          </p:cNvPr>
          <p:cNvSpPr/>
          <p:nvPr/>
        </p:nvSpPr>
        <p:spPr>
          <a:xfrm rot="8651905">
            <a:off x="8238412" y="57292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9" name="Овал 158">
            <a:extLst>
              <a:ext uri="{FF2B5EF4-FFF2-40B4-BE49-F238E27FC236}">
                <a16:creationId xmlns:a16="http://schemas.microsoft.com/office/drawing/2014/main" id="{91B10292-66F0-479C-B379-7055415F25C9}"/>
              </a:ext>
            </a:extLst>
          </p:cNvPr>
          <p:cNvSpPr/>
          <p:nvPr/>
        </p:nvSpPr>
        <p:spPr>
          <a:xfrm rot="8651905">
            <a:off x="8335229" y="582603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4C357DF6-E0BD-486D-BADC-7D25C86CB900}"/>
              </a:ext>
            </a:extLst>
          </p:cNvPr>
          <p:cNvSpPr/>
          <p:nvPr/>
        </p:nvSpPr>
        <p:spPr>
          <a:xfrm rot="8651905">
            <a:off x="8432046" y="592285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1" name="Овал 160">
            <a:extLst>
              <a:ext uri="{FF2B5EF4-FFF2-40B4-BE49-F238E27FC236}">
                <a16:creationId xmlns:a16="http://schemas.microsoft.com/office/drawing/2014/main" id="{AE18C08D-B508-4D87-B7AD-36C9BB535D54}"/>
              </a:ext>
            </a:extLst>
          </p:cNvPr>
          <p:cNvSpPr/>
          <p:nvPr/>
        </p:nvSpPr>
        <p:spPr>
          <a:xfrm rot="8651905">
            <a:off x="8528863" y="601966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2" name="Овал 161">
            <a:extLst>
              <a:ext uri="{FF2B5EF4-FFF2-40B4-BE49-F238E27FC236}">
                <a16:creationId xmlns:a16="http://schemas.microsoft.com/office/drawing/2014/main" id="{B79D641D-8C0B-4BF1-8E32-1D557F825933}"/>
              </a:ext>
            </a:extLst>
          </p:cNvPr>
          <p:cNvSpPr/>
          <p:nvPr/>
        </p:nvSpPr>
        <p:spPr>
          <a:xfrm rot="8651905">
            <a:off x="8625680" y="611648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1D030F79-BBC7-4590-88EB-D0F05C3FD0CF}"/>
              </a:ext>
            </a:extLst>
          </p:cNvPr>
          <p:cNvSpPr/>
          <p:nvPr/>
        </p:nvSpPr>
        <p:spPr>
          <a:xfrm rot="8651905">
            <a:off x="8722495" y="621330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4" name="Овал 163">
            <a:extLst>
              <a:ext uri="{FF2B5EF4-FFF2-40B4-BE49-F238E27FC236}">
                <a16:creationId xmlns:a16="http://schemas.microsoft.com/office/drawing/2014/main" id="{221144D1-F0D8-4612-8B2C-C5945F25A8D7}"/>
              </a:ext>
            </a:extLst>
          </p:cNvPr>
          <p:cNvSpPr/>
          <p:nvPr/>
        </p:nvSpPr>
        <p:spPr>
          <a:xfrm rot="8651905">
            <a:off x="8819312" y="63101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5" name="Овал 164">
            <a:extLst>
              <a:ext uri="{FF2B5EF4-FFF2-40B4-BE49-F238E27FC236}">
                <a16:creationId xmlns:a16="http://schemas.microsoft.com/office/drawing/2014/main" id="{31E37255-FBC3-418D-A713-B3BA47DE04A4}"/>
              </a:ext>
            </a:extLst>
          </p:cNvPr>
          <p:cNvSpPr/>
          <p:nvPr/>
        </p:nvSpPr>
        <p:spPr>
          <a:xfrm rot="8651905">
            <a:off x="8510297" y="577244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BFF4781B-25BC-434A-97B8-D57AEE27A480}"/>
              </a:ext>
            </a:extLst>
          </p:cNvPr>
          <p:cNvSpPr/>
          <p:nvPr/>
        </p:nvSpPr>
        <p:spPr>
          <a:xfrm rot="8651905">
            <a:off x="8607114" y="586926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7" name="Овал 166">
            <a:extLst>
              <a:ext uri="{FF2B5EF4-FFF2-40B4-BE49-F238E27FC236}">
                <a16:creationId xmlns:a16="http://schemas.microsoft.com/office/drawing/2014/main" id="{7E015A1B-D280-439F-AE9B-AC52994E2DD4}"/>
              </a:ext>
            </a:extLst>
          </p:cNvPr>
          <p:cNvSpPr/>
          <p:nvPr/>
        </p:nvSpPr>
        <p:spPr>
          <a:xfrm rot="8651905">
            <a:off x="8703931" y="596608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8" name="Овал 167">
            <a:extLst>
              <a:ext uri="{FF2B5EF4-FFF2-40B4-BE49-F238E27FC236}">
                <a16:creationId xmlns:a16="http://schemas.microsoft.com/office/drawing/2014/main" id="{267B6E65-CCD0-4199-B162-6DDDE459B554}"/>
              </a:ext>
            </a:extLst>
          </p:cNvPr>
          <p:cNvSpPr/>
          <p:nvPr/>
        </p:nvSpPr>
        <p:spPr>
          <a:xfrm rot="8651905">
            <a:off x="8800748" y="606289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9" name="Овал 168">
            <a:extLst>
              <a:ext uri="{FF2B5EF4-FFF2-40B4-BE49-F238E27FC236}">
                <a16:creationId xmlns:a16="http://schemas.microsoft.com/office/drawing/2014/main" id="{BBAADD16-AC38-4A17-AEEB-B2B7D88A1013}"/>
              </a:ext>
            </a:extLst>
          </p:cNvPr>
          <p:cNvSpPr/>
          <p:nvPr/>
        </p:nvSpPr>
        <p:spPr>
          <a:xfrm rot="8651905">
            <a:off x="8220878" y="591910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0" name="Овал 169">
            <a:extLst>
              <a:ext uri="{FF2B5EF4-FFF2-40B4-BE49-F238E27FC236}">
                <a16:creationId xmlns:a16="http://schemas.microsoft.com/office/drawing/2014/main" id="{9BEB844F-2C66-41AE-A8AB-15B5C7C1420B}"/>
              </a:ext>
            </a:extLst>
          </p:cNvPr>
          <p:cNvSpPr/>
          <p:nvPr/>
        </p:nvSpPr>
        <p:spPr>
          <a:xfrm rot="8651905">
            <a:off x="8317695" y="601592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1" name="Овал 170">
            <a:extLst>
              <a:ext uri="{FF2B5EF4-FFF2-40B4-BE49-F238E27FC236}">
                <a16:creationId xmlns:a16="http://schemas.microsoft.com/office/drawing/2014/main" id="{84939E1C-5570-4894-826B-582F162CE8CE}"/>
              </a:ext>
            </a:extLst>
          </p:cNvPr>
          <p:cNvSpPr/>
          <p:nvPr/>
        </p:nvSpPr>
        <p:spPr>
          <a:xfrm rot="8651905">
            <a:off x="8414512" y="611273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99EABB89-8BCF-430B-921D-948C461CFF4B}"/>
              </a:ext>
            </a:extLst>
          </p:cNvPr>
          <p:cNvSpPr/>
          <p:nvPr/>
        </p:nvSpPr>
        <p:spPr>
          <a:xfrm rot="8651905">
            <a:off x="8511328" y="620955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D4C3C75B-4B75-4CDE-9723-72F3A841D6CF}"/>
              </a:ext>
            </a:extLst>
          </p:cNvPr>
          <p:cNvSpPr/>
          <p:nvPr/>
        </p:nvSpPr>
        <p:spPr>
          <a:xfrm rot="8651905">
            <a:off x="8238412" y="614134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4" name="Овал 173">
            <a:extLst>
              <a:ext uri="{FF2B5EF4-FFF2-40B4-BE49-F238E27FC236}">
                <a16:creationId xmlns:a16="http://schemas.microsoft.com/office/drawing/2014/main" id="{0E6896BA-A73C-4DDE-8F64-4F9A12A4D302}"/>
              </a:ext>
            </a:extLst>
          </p:cNvPr>
          <p:cNvSpPr/>
          <p:nvPr/>
        </p:nvSpPr>
        <p:spPr>
          <a:xfrm rot="8651905">
            <a:off x="8335229" y="623816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5" name="Овал 174">
            <a:extLst>
              <a:ext uri="{FF2B5EF4-FFF2-40B4-BE49-F238E27FC236}">
                <a16:creationId xmlns:a16="http://schemas.microsoft.com/office/drawing/2014/main" id="{DE6B9A13-EECF-4A7A-A51E-88BA2C432949}"/>
              </a:ext>
            </a:extLst>
          </p:cNvPr>
          <p:cNvSpPr/>
          <p:nvPr/>
        </p:nvSpPr>
        <p:spPr>
          <a:xfrm rot="8651905">
            <a:off x="8735505" y="578309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2FD03088-F4E6-4628-8330-725A25D315C3}"/>
              </a:ext>
            </a:extLst>
          </p:cNvPr>
          <p:cNvSpPr/>
          <p:nvPr/>
        </p:nvSpPr>
        <p:spPr>
          <a:xfrm rot="8651905">
            <a:off x="8832322" y="58799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1ED7FC5C-99CF-4B43-ACE3-DE64DCAD3129}"/>
              </a:ext>
            </a:extLst>
          </p:cNvPr>
          <p:cNvSpPr/>
          <p:nvPr/>
        </p:nvSpPr>
        <p:spPr>
          <a:xfrm rot="7691066" flipH="1">
            <a:off x="8911855" y="481042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0EE9C276-EA86-4FBE-803C-D2D05035450D}"/>
              </a:ext>
            </a:extLst>
          </p:cNvPr>
          <p:cNvSpPr/>
          <p:nvPr/>
        </p:nvSpPr>
        <p:spPr>
          <a:xfrm rot="7691066" flipH="1">
            <a:off x="9008672" y="4907242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56474F56-D815-4583-A8D9-510112C90345}"/>
              </a:ext>
            </a:extLst>
          </p:cNvPr>
          <p:cNvSpPr/>
          <p:nvPr/>
        </p:nvSpPr>
        <p:spPr>
          <a:xfrm rot="7691066" flipH="1">
            <a:off x="9105489" y="5004059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644E5B25-897D-4640-B9AE-9972A1F86D80}"/>
              </a:ext>
            </a:extLst>
          </p:cNvPr>
          <p:cNvSpPr/>
          <p:nvPr/>
        </p:nvSpPr>
        <p:spPr>
          <a:xfrm rot="7691066" flipH="1">
            <a:off x="9202306" y="510087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2D4810D6-F8BE-4EFD-AD07-B061EC72A4F7}"/>
              </a:ext>
            </a:extLst>
          </p:cNvPr>
          <p:cNvSpPr/>
          <p:nvPr/>
        </p:nvSpPr>
        <p:spPr>
          <a:xfrm rot="7691066" flipH="1">
            <a:off x="9299122" y="519769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DEC195BB-F19A-433A-802D-9D42F83E55F8}"/>
              </a:ext>
            </a:extLst>
          </p:cNvPr>
          <p:cNvSpPr/>
          <p:nvPr/>
        </p:nvSpPr>
        <p:spPr>
          <a:xfrm rot="7691066" flipH="1">
            <a:off x="9458744" y="530366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607F52D6-7100-47CA-8B21-9C922EA09146}"/>
              </a:ext>
            </a:extLst>
          </p:cNvPr>
          <p:cNvSpPr/>
          <p:nvPr/>
        </p:nvSpPr>
        <p:spPr>
          <a:xfrm rot="7691066" flipH="1">
            <a:off x="9555562" y="541273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B858173D-4AFA-4CF3-AF6E-B960B37CFFEC}"/>
              </a:ext>
            </a:extLst>
          </p:cNvPr>
          <p:cNvSpPr/>
          <p:nvPr/>
        </p:nvSpPr>
        <p:spPr>
          <a:xfrm rot="7691066" flipH="1">
            <a:off x="9183740" y="485365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5" name="Овал 184">
            <a:extLst>
              <a:ext uri="{FF2B5EF4-FFF2-40B4-BE49-F238E27FC236}">
                <a16:creationId xmlns:a16="http://schemas.microsoft.com/office/drawing/2014/main" id="{FDA1C14F-8C0D-4591-A7D7-7C5EBE1D257B}"/>
              </a:ext>
            </a:extLst>
          </p:cNvPr>
          <p:cNvSpPr/>
          <p:nvPr/>
        </p:nvSpPr>
        <p:spPr>
          <a:xfrm rot="7691066" flipH="1">
            <a:off x="9280557" y="4950472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6" name="Овал 185">
            <a:extLst>
              <a:ext uri="{FF2B5EF4-FFF2-40B4-BE49-F238E27FC236}">
                <a16:creationId xmlns:a16="http://schemas.microsoft.com/office/drawing/2014/main" id="{CF7758C3-C601-4F71-BAFC-825D246EC127}"/>
              </a:ext>
            </a:extLst>
          </p:cNvPr>
          <p:cNvSpPr/>
          <p:nvPr/>
        </p:nvSpPr>
        <p:spPr>
          <a:xfrm rot="7691066" flipH="1">
            <a:off x="9377375" y="5047289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7" name="Овал 186">
            <a:extLst>
              <a:ext uri="{FF2B5EF4-FFF2-40B4-BE49-F238E27FC236}">
                <a16:creationId xmlns:a16="http://schemas.microsoft.com/office/drawing/2014/main" id="{FF2B1D19-B62F-4A85-8E9C-E4085BAB6E55}"/>
              </a:ext>
            </a:extLst>
          </p:cNvPr>
          <p:cNvSpPr/>
          <p:nvPr/>
        </p:nvSpPr>
        <p:spPr>
          <a:xfrm rot="7691066" flipH="1">
            <a:off x="9474192" y="509708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8" name="Овал 187">
            <a:extLst>
              <a:ext uri="{FF2B5EF4-FFF2-40B4-BE49-F238E27FC236}">
                <a16:creationId xmlns:a16="http://schemas.microsoft.com/office/drawing/2014/main" id="{97E98C37-FF1F-4CCF-9F62-EBDB26EFE8F7}"/>
              </a:ext>
            </a:extLst>
          </p:cNvPr>
          <p:cNvSpPr/>
          <p:nvPr/>
        </p:nvSpPr>
        <p:spPr>
          <a:xfrm rot="7691066" flipH="1">
            <a:off x="8894321" y="5000313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9" name="Овал 188">
            <a:extLst>
              <a:ext uri="{FF2B5EF4-FFF2-40B4-BE49-F238E27FC236}">
                <a16:creationId xmlns:a16="http://schemas.microsoft.com/office/drawing/2014/main" id="{C4DE9FC9-2A73-4A63-A6D6-72415C92A517}"/>
              </a:ext>
            </a:extLst>
          </p:cNvPr>
          <p:cNvSpPr/>
          <p:nvPr/>
        </p:nvSpPr>
        <p:spPr>
          <a:xfrm rot="7691066" flipH="1">
            <a:off x="8991138" y="5097130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0" name="Овал 189">
            <a:extLst>
              <a:ext uri="{FF2B5EF4-FFF2-40B4-BE49-F238E27FC236}">
                <a16:creationId xmlns:a16="http://schemas.microsoft.com/office/drawing/2014/main" id="{8D82E6CE-F526-4651-993C-78158668C6AE}"/>
              </a:ext>
            </a:extLst>
          </p:cNvPr>
          <p:cNvSpPr/>
          <p:nvPr/>
        </p:nvSpPr>
        <p:spPr>
          <a:xfrm rot="7691066" flipH="1">
            <a:off x="9087954" y="5193947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1" name="Овал 190">
            <a:extLst>
              <a:ext uri="{FF2B5EF4-FFF2-40B4-BE49-F238E27FC236}">
                <a16:creationId xmlns:a16="http://schemas.microsoft.com/office/drawing/2014/main" id="{5EB712DE-FDA0-4B2B-9D26-547A7B528DDB}"/>
              </a:ext>
            </a:extLst>
          </p:cNvPr>
          <p:cNvSpPr/>
          <p:nvPr/>
        </p:nvSpPr>
        <p:spPr>
          <a:xfrm rot="7691066" flipH="1">
            <a:off x="9269182" y="5330873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2" name="Овал 191">
            <a:extLst>
              <a:ext uri="{FF2B5EF4-FFF2-40B4-BE49-F238E27FC236}">
                <a16:creationId xmlns:a16="http://schemas.microsoft.com/office/drawing/2014/main" id="{DF75780B-4733-4F9A-9A06-51F612E42E60}"/>
              </a:ext>
            </a:extLst>
          </p:cNvPr>
          <p:cNvSpPr/>
          <p:nvPr/>
        </p:nvSpPr>
        <p:spPr>
          <a:xfrm rot="7691066" flipH="1">
            <a:off x="8941341" y="523971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3" name="Овал 192">
            <a:extLst>
              <a:ext uri="{FF2B5EF4-FFF2-40B4-BE49-F238E27FC236}">
                <a16:creationId xmlns:a16="http://schemas.microsoft.com/office/drawing/2014/main" id="{144F30B8-2D94-43DF-907A-BD35FEF984A2}"/>
              </a:ext>
            </a:extLst>
          </p:cNvPr>
          <p:cNvSpPr/>
          <p:nvPr/>
        </p:nvSpPr>
        <p:spPr>
          <a:xfrm rot="7691066" flipH="1">
            <a:off x="9105260" y="535584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4" name="Овал 193">
            <a:extLst>
              <a:ext uri="{FF2B5EF4-FFF2-40B4-BE49-F238E27FC236}">
                <a16:creationId xmlns:a16="http://schemas.microsoft.com/office/drawing/2014/main" id="{28969A9D-B632-4E58-811A-28DFA5E84D36}"/>
              </a:ext>
            </a:extLst>
          </p:cNvPr>
          <p:cNvSpPr/>
          <p:nvPr/>
        </p:nvSpPr>
        <p:spPr>
          <a:xfrm rot="7691066" flipH="1">
            <a:off x="9408948" y="4864308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5" name="Овал 194">
            <a:extLst>
              <a:ext uri="{FF2B5EF4-FFF2-40B4-BE49-F238E27FC236}">
                <a16:creationId xmlns:a16="http://schemas.microsoft.com/office/drawing/2014/main" id="{D3412543-1403-4ABA-83B6-54469AFA0C95}"/>
              </a:ext>
            </a:extLst>
          </p:cNvPr>
          <p:cNvSpPr/>
          <p:nvPr/>
        </p:nvSpPr>
        <p:spPr>
          <a:xfrm rot="7691066" flipH="1">
            <a:off x="9505765" y="491410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6961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C363E9-7589-4E30-A7FD-F4ED2E7A6EC8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729F648-0BE0-4879-8DE8-9833E71D8CEB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Функция принятия решения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B153A01-DEC9-49FB-AA18-9A8D8BEFFEA3}"/>
              </a:ext>
            </a:extLst>
          </p:cNvPr>
          <p:cNvGrpSpPr/>
          <p:nvPr/>
        </p:nvGrpSpPr>
        <p:grpSpPr>
          <a:xfrm rot="20588113">
            <a:off x="3898476" y="3531593"/>
            <a:ext cx="4486273" cy="2411683"/>
            <a:chOff x="2605979" y="2824682"/>
            <a:chExt cx="2736220" cy="1434251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DA5D224F-6CD3-4843-A3CA-C2CC54569FE3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58F38D60-1EB2-4CB6-B8A2-870DE5D1F098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5E379CA-A910-4CFB-9BCF-87EF33091456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4DB6AEE-DF1A-4E83-8895-CEB9DE5B6063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2CAAF8CB-C1F6-4E2C-9525-37DF4074D260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492D4111-E511-4D26-BD1B-68D821F909B8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DD23052-42EA-49C5-A22A-4DF751DE8A1D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87475F3-684C-424D-8BFE-FDF470426FD2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85A9F012-8FF4-4ACF-A93B-587752E2B303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E72A3083-E8E3-461E-BBEF-ADA0FC5A67ED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2D03190-F469-4418-86E6-C431CB911EB1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4A2350D8-FB93-4422-B9B5-CB67B55E840D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41F64FBA-9C5B-4CAC-B834-C028D64617A9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0EC8059B-F7C6-40B5-839C-3589222327D5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06417A4A-0F7A-42E0-8D76-A6191AC2C1E9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BFDE7704-220C-401D-94B5-BB3E9351C201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2DB9368-3C97-4C82-91A1-3A13E55AB8A3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558F4B04-F0DF-464C-862D-9538941085A4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02657EE4-88A6-41A0-886C-F1BD316DEBFB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0868E792-002D-4D98-A32C-56B04C953C22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DE3AE943-DB2A-40B4-B04A-B34222E8E5DA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9880CB45-AC49-4BC2-946F-6DBC8C9CB497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3E3F1277-B201-40BB-938D-8640845CB313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D4D2D70B-FA46-44AD-9FE3-DAD9DA0EF807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8C47749-7354-4CF1-8CDA-9B8658BB6798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A41C8C9-0CF7-40C1-8ADD-4707EA8C64AB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AF60F3-670A-46BC-B0E8-580B7BC4DB6E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79885B9D-CC5E-4174-84F0-6B0991C15D74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79AE093F-7EE2-4F4A-A4E8-87C6D72690B4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03EA7858-10CB-4F70-9F36-70D01E59C738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3A04565-BD54-4F39-8B04-3FAE2F91A10E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FC92418-D505-48D0-AB32-2A58ECB731B2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6DBA408E-8851-4F97-BC6C-950339C16B7B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967B1E2-A085-4590-AF36-6176D7C32783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02E1FA26-3644-4266-B7B0-525F9AA474DC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AB71BEE-A36A-4E23-8126-3C359ACDDD82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5B497313-6435-4A19-B076-926DA0CF7CD6}"/>
                  </a:ext>
                </a:extLst>
              </p:cNvPr>
              <p:cNvSpPr/>
              <p:nvPr/>
            </p:nvSpPr>
            <p:spPr>
              <a:xfrm>
                <a:off x="614939" y="1844737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5B497313-6435-4A19-B076-926DA0CF7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39" y="1844737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69EBC28-5DF3-4D19-B912-9B26D5710B6C}"/>
                  </a:ext>
                </a:extLst>
              </p:cNvPr>
              <p:cNvSpPr/>
              <p:nvPr/>
            </p:nvSpPr>
            <p:spPr>
              <a:xfrm>
                <a:off x="3257443" y="2163135"/>
                <a:ext cx="295050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69EBC28-5DF3-4D19-B912-9B26D5710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3" y="2163135"/>
                <a:ext cx="2950503" cy="954107"/>
              </a:xfrm>
              <a:prstGeom prst="rect">
                <a:avLst/>
              </a:prstGeom>
              <a:blipFill>
                <a:blip r:embed="rId5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1C75FCBC-586D-47B7-A88D-1B326C214EAC}"/>
                  </a:ext>
                </a:extLst>
              </p:cNvPr>
              <p:cNvSpPr/>
              <p:nvPr/>
            </p:nvSpPr>
            <p:spPr>
              <a:xfrm>
                <a:off x="6330592" y="2311391"/>
                <a:ext cx="19034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=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1C75FCBC-586D-47B7-A88D-1B326C214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2" y="2311391"/>
                <a:ext cx="1903470" cy="523220"/>
              </a:xfrm>
              <a:prstGeom prst="rect">
                <a:avLst/>
              </a:prstGeom>
              <a:blipFill>
                <a:blip r:embed="rId6"/>
                <a:stretch>
                  <a:fillRect t="-10465" r="-63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CA22ACF3-EEF7-4100-A271-821B2C4837DE}"/>
                  </a:ext>
                </a:extLst>
              </p:cNvPr>
              <p:cNvSpPr/>
              <p:nvPr/>
            </p:nvSpPr>
            <p:spPr>
              <a:xfrm>
                <a:off x="546740" y="2769745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CA22ACF3-EEF7-4100-A271-821B2C483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40" y="2769745"/>
                <a:ext cx="26873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83DDEBE2-A152-4177-934E-BFEB1CFD4929}"/>
                  </a:ext>
                </a:extLst>
              </p:cNvPr>
              <p:cNvSpPr/>
              <p:nvPr/>
            </p:nvSpPr>
            <p:spPr>
              <a:xfrm>
                <a:off x="8471487" y="2323880"/>
                <a:ext cx="27156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83DDEBE2-A152-4177-934E-BFEB1CFD49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487" y="2323880"/>
                <a:ext cx="27156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61A21714-D0C2-409A-A211-76B868074B4B}"/>
              </a:ext>
            </a:extLst>
          </p:cNvPr>
          <p:cNvCxnSpPr>
            <a:cxnSpLocks/>
          </p:cNvCxnSpPr>
          <p:nvPr/>
        </p:nvCxnSpPr>
        <p:spPr>
          <a:xfrm>
            <a:off x="5461290" y="3759047"/>
            <a:ext cx="1397330" cy="1787876"/>
          </a:xfrm>
          <a:prstGeom prst="line">
            <a:avLst/>
          </a:prstGeom>
          <a:ln w="571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BB17FEBB-D04B-4CAA-A0B3-97495D628294}"/>
                  </a:ext>
                </a:extLst>
              </p:cNvPr>
              <p:cNvSpPr/>
              <p:nvPr/>
            </p:nvSpPr>
            <p:spPr>
              <a:xfrm>
                <a:off x="2927042" y="6170315"/>
                <a:ext cx="60722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Линейные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X: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BB17FEBB-D04B-4CAA-A0B3-97495D628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42" y="6170315"/>
                <a:ext cx="6072240" cy="523220"/>
              </a:xfrm>
              <a:prstGeom prst="rect">
                <a:avLst/>
              </a:prstGeom>
              <a:blipFill>
                <a:blip r:embed="rId9"/>
                <a:stretch>
                  <a:fillRect l="-2008" t="-10465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6" grpId="0"/>
      <p:bldP spid="77" grpId="0"/>
      <p:bldP spid="78" grpId="0"/>
      <p:bldP spid="79" grpId="0"/>
      <p:bldP spid="80" grpId="0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C363E9-7589-4E30-A7FD-F4ED2E7A6EC8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Тренировка Инженерии Признаков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5" name="Рисунок 8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844824"/>
            <a:ext cx="4536504" cy="4340744"/>
          </a:xfrm>
          <a:prstGeom prst="rect">
            <a:avLst/>
          </a:prstGeom>
          <a:ln>
            <a:noFill/>
          </a:ln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4032" y="1844824"/>
            <a:ext cx="4392488" cy="43163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A0F254A1-E15B-A141-E26C-40663315F0E4}"/>
                  </a:ext>
                </a:extLst>
              </p14:cNvPr>
              <p14:cNvContentPartPr/>
              <p14:nvPr/>
            </p14:nvContentPartPr>
            <p14:xfrm>
              <a:off x="6889680" y="1883520"/>
              <a:ext cx="3882600" cy="394452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A0F254A1-E15B-A141-E26C-40663315F0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80320" y="1874160"/>
                <a:ext cx="3901320" cy="39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27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D75E685-0DE8-477D-8000-24CA3183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696" y="536973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1EFCBE6-8DCF-477E-97AF-515454678F52}"/>
              </a:ext>
            </a:extLst>
          </p:cNvPr>
          <p:cNvSpPr txBox="1">
            <a:spLocks/>
          </p:cNvSpPr>
          <p:nvPr/>
        </p:nvSpPr>
        <p:spPr>
          <a:xfrm>
            <a:off x="1929696" y="103301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0A005C0-E77B-490E-BFBE-FC69E66B593D}"/>
              </a:ext>
            </a:extLst>
          </p:cNvPr>
          <p:cNvSpPr/>
          <p:nvPr/>
        </p:nvSpPr>
        <p:spPr>
          <a:xfrm>
            <a:off x="78064" y="1579036"/>
            <a:ext cx="1214467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Сильные Стороны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Результат имеет хорошую вероятностную интерпретацию, есть регуляризация, чтобы избежать переобучения (и выбора параметров в случае </a:t>
            </a:r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LASSO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Слабые Стороны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 имеет тенденцию к снижению эффективности при наличии множественных или нелинейных границ принятия решений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Возможности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Логистические модели можно легко обновлять новыми данными с помощью градиентного спуска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Трудности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Недостаточно «гибкая», чтобы естественным образом фиксировать более сложные зависимости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4472" y="461608"/>
            <a:ext cx="10243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(которые раньше были несколькими последовательными логистическими функциями)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6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2803494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CEEB13A-63FA-4F49-9531-D378B9774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1035857-22C0-4BF7-B707-2485EA47AC0C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5AF0B3D-0B07-4AA4-8E32-F82A2BE4C02C}"/>
              </a:ext>
            </a:extLst>
          </p:cNvPr>
          <p:cNvSpPr/>
          <p:nvPr/>
        </p:nvSpPr>
        <p:spPr>
          <a:xfrm>
            <a:off x="2306805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FE8D346-8F55-49D2-91CC-67B801681CCA}"/>
              </a:ext>
            </a:extLst>
          </p:cNvPr>
          <p:cNvSpPr/>
          <p:nvPr/>
        </p:nvSpPr>
        <p:spPr>
          <a:xfrm>
            <a:off x="2090781" y="39251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5C3880E-C2C4-40F4-80CB-DAFFE467B7A9}"/>
              </a:ext>
            </a:extLst>
          </p:cNvPr>
          <p:cNvSpPr/>
          <p:nvPr/>
        </p:nvSpPr>
        <p:spPr>
          <a:xfrm>
            <a:off x="331491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30029DB-EFCA-4835-B496-439E2666F724}"/>
              </a:ext>
            </a:extLst>
          </p:cNvPr>
          <p:cNvSpPr/>
          <p:nvPr/>
        </p:nvSpPr>
        <p:spPr>
          <a:xfrm>
            <a:off x="2810861" y="363707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1445CC39-7987-4EFB-9435-644B8793679E}"/>
              </a:ext>
            </a:extLst>
          </p:cNvPr>
          <p:cNvSpPr/>
          <p:nvPr/>
        </p:nvSpPr>
        <p:spPr>
          <a:xfrm>
            <a:off x="2450821" y="47892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A40C4CA-9CE9-49FF-9E22-344D7014E77D}"/>
              </a:ext>
            </a:extLst>
          </p:cNvPr>
          <p:cNvSpPr/>
          <p:nvPr/>
        </p:nvSpPr>
        <p:spPr>
          <a:xfrm>
            <a:off x="4107005" y="435715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F962826-19FE-4163-AD9B-BD8C6736A8D8}"/>
              </a:ext>
            </a:extLst>
          </p:cNvPr>
          <p:cNvSpPr/>
          <p:nvPr/>
        </p:nvSpPr>
        <p:spPr>
          <a:xfrm>
            <a:off x="2306805" y="550928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48D3390-70F8-4A96-93C2-20FBDDC8644D}"/>
              </a:ext>
            </a:extLst>
          </p:cNvPr>
          <p:cNvSpPr/>
          <p:nvPr/>
        </p:nvSpPr>
        <p:spPr>
          <a:xfrm>
            <a:off x="4179013" y="356507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B770B9C-D850-410C-8217-63DEA03D2C98}"/>
              </a:ext>
            </a:extLst>
          </p:cNvPr>
          <p:cNvSpPr/>
          <p:nvPr/>
        </p:nvSpPr>
        <p:spPr>
          <a:xfrm>
            <a:off x="4827085" y="4069127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24E5341-93D2-445A-BB4B-43C322C4E750}"/>
              </a:ext>
            </a:extLst>
          </p:cNvPr>
          <p:cNvSpPr/>
          <p:nvPr/>
        </p:nvSpPr>
        <p:spPr>
          <a:xfrm>
            <a:off x="3098893" y="47171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2BA8D10-F145-475E-A10F-88082969E79E}"/>
              </a:ext>
            </a:extLst>
          </p:cNvPr>
          <p:cNvSpPr/>
          <p:nvPr/>
        </p:nvSpPr>
        <p:spPr>
          <a:xfrm>
            <a:off x="5907205" y="392511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372CA46E-CEDF-42B6-B312-F42EB5FD6F4E}"/>
              </a:ext>
            </a:extLst>
          </p:cNvPr>
          <p:cNvSpPr/>
          <p:nvPr/>
        </p:nvSpPr>
        <p:spPr>
          <a:xfrm>
            <a:off x="3026885" y="579731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CBB7E44-651B-4571-9284-4D9AEB6631F3}"/>
              </a:ext>
            </a:extLst>
          </p:cNvPr>
          <p:cNvSpPr/>
          <p:nvPr/>
        </p:nvSpPr>
        <p:spPr>
          <a:xfrm>
            <a:off x="3746965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6E99775-6F38-4E93-8385-A8E962E1A4E4}"/>
              </a:ext>
            </a:extLst>
          </p:cNvPr>
          <p:cNvSpPr/>
          <p:nvPr/>
        </p:nvSpPr>
        <p:spPr>
          <a:xfrm>
            <a:off x="4899093" y="486121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E00C900D-55CB-4127-A11A-765812BD217C}"/>
              </a:ext>
            </a:extLst>
          </p:cNvPr>
          <p:cNvSpPr/>
          <p:nvPr/>
        </p:nvSpPr>
        <p:spPr>
          <a:xfrm>
            <a:off x="4034997" y="522125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BDE5A787-028A-4BF0-8A66-7624BB1EF087}"/>
              </a:ext>
            </a:extLst>
          </p:cNvPr>
          <p:cNvSpPr/>
          <p:nvPr/>
        </p:nvSpPr>
        <p:spPr>
          <a:xfrm>
            <a:off x="5799253" y="543904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7BC04D9-E207-49F6-BBFF-40CCDCC61E0D}"/>
              </a:ext>
            </a:extLst>
          </p:cNvPr>
          <p:cNvSpPr/>
          <p:nvPr/>
        </p:nvSpPr>
        <p:spPr>
          <a:xfrm>
            <a:off x="4467045" y="622936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CB27D27-936D-4998-B04D-369206652FE3}"/>
              </a:ext>
            </a:extLst>
          </p:cNvPr>
          <p:cNvSpPr/>
          <p:nvPr/>
        </p:nvSpPr>
        <p:spPr>
          <a:xfrm>
            <a:off x="5763189" y="464519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4A4CDFBA-1E23-402D-9AC9-EB8FAA69197D}"/>
              </a:ext>
            </a:extLst>
          </p:cNvPr>
          <p:cNvSpPr/>
          <p:nvPr/>
        </p:nvSpPr>
        <p:spPr>
          <a:xfrm>
            <a:off x="5007165" y="543192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96473C1-9A40-4DFE-B15E-C49B0BEF25A7}"/>
              </a:ext>
            </a:extLst>
          </p:cNvPr>
          <p:cNvSpPr/>
          <p:nvPr/>
        </p:nvSpPr>
        <p:spPr>
          <a:xfrm>
            <a:off x="5043109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5774FDF-34D3-4006-B896-0A3662361681}"/>
              </a:ext>
            </a:extLst>
          </p:cNvPr>
          <p:cNvSpPr/>
          <p:nvPr/>
        </p:nvSpPr>
        <p:spPr>
          <a:xfrm>
            <a:off x="5835197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C6D087EE-E1D5-44F2-9A01-BB8AD4D6B714}"/>
              </a:ext>
            </a:extLst>
          </p:cNvPr>
          <p:cNvSpPr/>
          <p:nvPr/>
        </p:nvSpPr>
        <p:spPr>
          <a:xfrm>
            <a:off x="4605312" y="295306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4E963281-B255-4859-B577-4B4CFEA92A94}"/>
              </a:ext>
            </a:extLst>
          </p:cNvPr>
          <p:cNvSpPr/>
          <p:nvPr/>
        </p:nvSpPr>
        <p:spPr>
          <a:xfrm>
            <a:off x="5691181" y="29169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A1EA7B1-B58B-4851-B02A-5241D8146944}"/>
              </a:ext>
            </a:extLst>
          </p:cNvPr>
          <p:cNvSpPr/>
          <p:nvPr/>
        </p:nvSpPr>
        <p:spPr>
          <a:xfrm>
            <a:off x="6591341" y="390707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BB070778-B9FE-4BE0-B48B-417EA0AD8907}"/>
              </a:ext>
            </a:extLst>
          </p:cNvPr>
          <p:cNvSpPr/>
          <p:nvPr/>
        </p:nvSpPr>
        <p:spPr>
          <a:xfrm>
            <a:off x="7203349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B8EB94CB-6F70-4E08-B4D0-1ADA2D24C0D3}"/>
              </a:ext>
            </a:extLst>
          </p:cNvPr>
          <p:cNvSpPr/>
          <p:nvPr/>
        </p:nvSpPr>
        <p:spPr>
          <a:xfrm>
            <a:off x="7347365" y="493322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412AEE3-FC6A-4BAC-AA3A-7D95DF5E388C}"/>
              </a:ext>
            </a:extLst>
          </p:cNvPr>
          <p:cNvSpPr/>
          <p:nvPr/>
        </p:nvSpPr>
        <p:spPr>
          <a:xfrm>
            <a:off x="6627285" y="500523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E8BD4DD1-BD44-4E5E-8298-38352910B1FD}"/>
              </a:ext>
            </a:extLst>
          </p:cNvPr>
          <p:cNvSpPr/>
          <p:nvPr/>
        </p:nvSpPr>
        <p:spPr>
          <a:xfrm>
            <a:off x="7419373" y="421314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9FB4A7D-BF0F-4B23-AB2F-3B52C0574BFD}"/>
              </a:ext>
            </a:extLst>
          </p:cNvPr>
          <p:cNvSpPr/>
          <p:nvPr/>
        </p:nvSpPr>
        <p:spPr>
          <a:xfrm>
            <a:off x="6699293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FB998CA7-E04C-43F5-9BB2-249E0FE3C7E7}"/>
              </a:ext>
            </a:extLst>
          </p:cNvPr>
          <p:cNvSpPr/>
          <p:nvPr/>
        </p:nvSpPr>
        <p:spPr>
          <a:xfrm>
            <a:off x="7419373" y="57253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C6FA4E22-F93B-4B39-B00B-9630D31DD5F3}"/>
              </a:ext>
            </a:extLst>
          </p:cNvPr>
          <p:cNvSpPr/>
          <p:nvPr/>
        </p:nvSpPr>
        <p:spPr>
          <a:xfrm>
            <a:off x="655527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DB6310F-3838-4DE0-9EB6-EFE22635CC12}"/>
              </a:ext>
            </a:extLst>
          </p:cNvPr>
          <p:cNvSpPr/>
          <p:nvPr/>
        </p:nvSpPr>
        <p:spPr>
          <a:xfrm>
            <a:off x="8067445" y="2412943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04848B-5CB5-4F77-90E3-4599B3A22EB4}"/>
              </a:ext>
            </a:extLst>
          </p:cNvPr>
          <p:cNvSpPr txBox="1"/>
          <p:nvPr/>
        </p:nvSpPr>
        <p:spPr>
          <a:xfrm>
            <a:off x="8607445" y="2221705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Основной Класс</a:t>
            </a: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E7F7393E-38A3-47C5-8557-B99AEFBB1E97}"/>
              </a:ext>
            </a:extLst>
          </p:cNvPr>
          <p:cNvCxnSpPr/>
          <p:nvPr/>
        </p:nvCxnSpPr>
        <p:spPr>
          <a:xfrm flipH="1">
            <a:off x="7203349" y="3781095"/>
            <a:ext cx="1584176" cy="2160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90C3689-9A4E-43AF-A560-C647E8281B0E}"/>
              </a:ext>
            </a:extLst>
          </p:cNvPr>
          <p:cNvSpPr txBox="1"/>
          <p:nvPr/>
        </p:nvSpPr>
        <p:spPr>
          <a:xfrm>
            <a:off x="8766694" y="3565071"/>
            <a:ext cx="31550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Ошибки 2 Рода </a:t>
            </a: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Type 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Errors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8CDE4-94C5-4238-8C4A-B2E2D73E5615}"/>
              </a:ext>
            </a:extLst>
          </p:cNvPr>
          <p:cNvSpPr txBox="1"/>
          <p:nvPr/>
        </p:nvSpPr>
        <p:spPr>
          <a:xfrm>
            <a:off x="439119" y="1813427"/>
            <a:ext cx="3103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Ошибки 1 Рода 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Type 1 Errors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74A2268-E5EB-4782-9A60-E2F5B0543B0D}"/>
              </a:ext>
            </a:extLst>
          </p:cNvPr>
          <p:cNvCxnSpPr>
            <a:cxnSpLocks/>
            <a:stCxn id="52" idx="3"/>
            <a:endCxn id="55" idx="0"/>
          </p:cNvCxnSpPr>
          <p:nvPr/>
        </p:nvCxnSpPr>
        <p:spPr>
          <a:xfrm>
            <a:off x="3542854" y="2290481"/>
            <a:ext cx="1716279" cy="41049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76FB18D-4EE2-44C9-A6A3-7BD9650C633E}"/>
              </a:ext>
            </a:extLst>
          </p:cNvPr>
          <p:cNvSpPr/>
          <p:nvPr/>
        </p:nvSpPr>
        <p:spPr>
          <a:xfrm>
            <a:off x="4034997" y="3529007"/>
            <a:ext cx="3168352" cy="25870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C72875AE-3050-4861-815E-9BCD8B78B0FC}"/>
              </a:ext>
            </a:extLst>
          </p:cNvPr>
          <p:cNvSpPr/>
          <p:nvPr/>
        </p:nvSpPr>
        <p:spPr>
          <a:xfrm>
            <a:off x="4034997" y="2700975"/>
            <a:ext cx="2448272" cy="33843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63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1" grpId="0"/>
      <p:bldP spid="52" grpId="0"/>
      <p:bldP spid="54" grpId="0" animBg="1"/>
      <p:bldP spid="5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5618D2A-5B22-41B4-8FCA-AD2CEBF8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AB8B14C-53C5-4715-AA6C-FB4FA2217E92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Confusion Matrix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graphicFrame>
        <p:nvGraphicFramePr>
          <p:cNvPr id="8" name="Таблица 4">
            <a:extLst>
              <a:ext uri="{FF2B5EF4-FFF2-40B4-BE49-F238E27FC236}">
                <a16:creationId xmlns:a16="http://schemas.microsoft.com/office/drawing/2014/main" id="{D9CC88D6-37EA-4740-8DC0-7B148842F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19462"/>
              </p:ext>
            </p:extLst>
          </p:nvPr>
        </p:nvGraphicFramePr>
        <p:xfrm>
          <a:off x="360512" y="2510800"/>
          <a:ext cx="5519464" cy="31089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52484">
                  <a:extLst>
                    <a:ext uri="{9D8B030D-6E8A-4147-A177-3AD203B41FA5}">
                      <a16:colId xmlns:a16="http://schemas.microsoft.com/office/drawing/2014/main" val="533617728"/>
                    </a:ext>
                  </a:extLst>
                </a:gridCol>
                <a:gridCol w="1326352">
                  <a:extLst>
                    <a:ext uri="{9D8B030D-6E8A-4147-A177-3AD203B41FA5}">
                      <a16:colId xmlns:a16="http://schemas.microsoft.com/office/drawing/2014/main" val="3119699408"/>
                    </a:ext>
                  </a:extLst>
                </a:gridCol>
                <a:gridCol w="1570314">
                  <a:extLst>
                    <a:ext uri="{9D8B030D-6E8A-4147-A177-3AD203B41FA5}">
                      <a16:colId xmlns:a16="http://schemas.microsoft.com/office/drawing/2014/main" val="2869702980"/>
                    </a:ext>
                  </a:extLst>
                </a:gridCol>
                <a:gridCol w="1570314">
                  <a:extLst>
                    <a:ext uri="{9D8B030D-6E8A-4147-A177-3AD203B41FA5}">
                      <a16:colId xmlns:a16="http://schemas.microsoft.com/office/drawing/2014/main" val="196657329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Истина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00272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6253"/>
                  </a:ext>
                </a:extLst>
              </a:tr>
              <a:tr h="290692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Предсказание</a:t>
                      </a:r>
                    </a:p>
                  </a:txBody>
                  <a:tcPr vert="vert27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Positive (TP)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Positive (FP)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19486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Negative (FN)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Negative (TN)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6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4">
                <a:extLst>
                  <a:ext uri="{FF2B5EF4-FFF2-40B4-BE49-F238E27FC236}">
                    <a16:creationId xmlns:a16="http://schemas.microsoft.com/office/drawing/2014/main" id="{E60DA99D-8D8E-48C8-8135-7A3D5D6814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866307"/>
                  </p:ext>
                </p:extLst>
              </p:nvPr>
            </p:nvGraphicFramePr>
            <p:xfrm>
              <a:off x="6240016" y="2708920"/>
              <a:ext cx="5292000" cy="2712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</m:t>
                                </m:r>
                                <m:r>
                                  <a:rPr lang="en-US" sz="4000" b="1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Positive (TP)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Positive (FP)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=</m:t>
                                </m:r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Negative (FN)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Negative (TN)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4">
                <a:extLst>
                  <a:ext uri="{FF2B5EF4-FFF2-40B4-BE49-F238E27FC236}">
                    <a16:creationId xmlns:a16="http://schemas.microsoft.com/office/drawing/2014/main" id="{E60DA99D-8D8E-48C8-8135-7A3D5D6814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866307"/>
                  </p:ext>
                </p:extLst>
              </p:nvPr>
            </p:nvGraphicFramePr>
            <p:xfrm>
              <a:off x="6240016" y="2708920"/>
              <a:ext cx="5292000" cy="2712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92" t="-870" r="-101038" b="-3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870" r="-690" b="-30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69880" r="-200345" b="-109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Positive (TP)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Positive (FP)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170909" r="-200345" b="-1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Negative (FN)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Negative (TN)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35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53D8993-CF0E-4455-9529-3CA84849F7F6}"/>
              </a:ext>
            </a:extLst>
          </p:cNvPr>
          <p:cNvSpPr/>
          <p:nvPr/>
        </p:nvSpPr>
        <p:spPr>
          <a:xfrm>
            <a:off x="650442" y="1578040"/>
            <a:ext cx="1078979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Регуляризация Линейной регрессии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Уменьшаем переобучение и иногда отбираем значимые признаки накладывая дополнительные ограничения на функцию потерь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наше все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0E1892E-5C4A-464F-B553-A9266AF77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68190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E89123E-BDCE-4EC5-A8D7-D2FAF4260684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6DFA3D-7EAE-43F7-8F3B-9EFC15D21ADD}"/>
              </a:ext>
            </a:extLst>
          </p:cNvPr>
          <p:cNvSpPr/>
          <p:nvPr/>
        </p:nvSpPr>
        <p:spPr>
          <a:xfrm>
            <a:off x="2049249" y="6126488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https://en.wikipedia.org/wiki/Confusion_matrix</a:t>
            </a:r>
            <a:endParaRPr lang="ru-RU" sz="2800" dirty="0">
              <a:solidFill>
                <a:srgbClr val="FFFFFF"/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EFE537C0-661F-40DD-A02D-B0DF66DDF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1276" r="578" b="2847"/>
          <a:stretch/>
        </p:blipFill>
        <p:spPr bwMode="auto">
          <a:xfrm>
            <a:off x="0" y="2227266"/>
            <a:ext cx="12189122" cy="370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03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7327-FA28-4246-8132-593C07F107C5}"/>
                  </a:ext>
                </a:extLst>
              </p:cNvPr>
              <p:cNvSpPr txBox="1"/>
              <p:nvPr/>
            </p:nvSpPr>
            <p:spPr>
              <a:xfrm>
                <a:off x="650441" y="675413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7327-FA28-4246-8132-593C07F10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675413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02D7A-C8F2-453A-AACE-77B3B4FC5E9F}"/>
                  </a:ext>
                </a:extLst>
              </p:cNvPr>
              <p:cNvSpPr txBox="1"/>
              <p:nvPr/>
            </p:nvSpPr>
            <p:spPr>
              <a:xfrm>
                <a:off x="1386565" y="208982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02D7A-C8F2-453A-AACE-77B3B4FC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565" y="208982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3D8F67-76FF-4A4F-844A-AF2CEF1E3F2C}"/>
                  </a:ext>
                </a:extLst>
              </p:cNvPr>
              <p:cNvSpPr txBox="1"/>
              <p:nvPr/>
            </p:nvSpPr>
            <p:spPr>
              <a:xfrm>
                <a:off x="6533997" y="2123747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3D8F67-76FF-4A4F-844A-AF2CEF1E3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997" y="2123747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866808-8109-47A1-9950-34B66C33FAC6}"/>
                  </a:ext>
                </a:extLst>
              </p:cNvPr>
              <p:cNvSpPr txBox="1"/>
              <p:nvPr/>
            </p:nvSpPr>
            <p:spPr>
              <a:xfrm>
                <a:off x="241716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866808-8109-47A1-9950-34B66C33F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16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C34B74-5090-490A-B936-8FCCC86B4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527" y="122632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B0DBD8-6E3A-4521-AFAE-021E44D2D06E}"/>
                  </a:ext>
                </a:extLst>
              </p:cNvPr>
              <p:cNvSpPr txBox="1"/>
              <p:nvPr/>
            </p:nvSpPr>
            <p:spPr>
              <a:xfrm>
                <a:off x="3391474" y="3309566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B0DBD8-6E3A-4521-AFAE-021E44D2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74" y="3309566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2C8D2E-53E6-4BB3-A162-917835F7B605}"/>
                  </a:ext>
                </a:extLst>
              </p:cNvPr>
              <p:cNvSpPr txBox="1"/>
              <p:nvPr/>
            </p:nvSpPr>
            <p:spPr>
              <a:xfrm>
                <a:off x="1925499" y="4283696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2C8D2E-53E6-4BB3-A162-917835F7B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99" y="4283696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7104F5E-3F75-4488-AE44-D112841C9B16}"/>
              </a:ext>
            </a:extLst>
          </p:cNvPr>
          <p:cNvSpPr/>
          <p:nvPr/>
        </p:nvSpPr>
        <p:spPr>
          <a:xfrm>
            <a:off x="1663282" y="3525590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75BFD86-5010-46BC-9045-09DBF3224C96}"/>
              </a:ext>
            </a:extLst>
          </p:cNvPr>
          <p:cNvSpPr/>
          <p:nvPr/>
        </p:nvSpPr>
        <p:spPr>
          <a:xfrm>
            <a:off x="5237853" y="2195755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A2272D7-5F19-4B2D-B790-48AD67212CDE}"/>
              </a:ext>
            </a:extLst>
          </p:cNvPr>
          <p:cNvSpPr/>
          <p:nvPr/>
        </p:nvSpPr>
        <p:spPr>
          <a:xfrm>
            <a:off x="103066" y="2172658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Точность</a:t>
            </a:r>
          </a:p>
        </p:txBody>
      </p:sp>
      <p:pic>
        <p:nvPicPr>
          <p:cNvPr id="1026" name="Picture 2" descr="F-score - Wikipedia">
            <a:extLst>
              <a:ext uri="{FF2B5EF4-FFF2-40B4-BE49-F238E27FC236}">
                <a16:creationId xmlns:a16="http://schemas.microsoft.com/office/drawing/2014/main" id="{98958822-66E0-1AD2-CC4B-0DE04D95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14" y="1103755"/>
            <a:ext cx="2664075" cy="484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6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628552-FDAC-4EDF-8E0F-5C9FF040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4332234-4ADC-4A42-B0E4-E5AA1281622C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Receiver Operating Curve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Area Under Curve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79BD54-64FB-4BC9-82C4-A4C09B579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4653136"/>
            <a:ext cx="4224002" cy="2088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BCEF10-DEAD-44E8-9F93-B44E69340B95}"/>
                  </a:ext>
                </a:extLst>
              </p:cNvPr>
              <p:cNvSpPr txBox="1"/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BCEF10-DEAD-44E8-9F93-B44E69340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22FB5-0997-4E98-A81E-2B52EE6C07E3}"/>
                  </a:ext>
                </a:extLst>
              </p:cNvPr>
              <p:cNvSpPr txBox="1"/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22FB5-0997-4E98-A81E-2B52EE6C0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5FA636-1B9F-4FE2-BF93-04DEE23889FA}"/>
                  </a:ext>
                </a:extLst>
              </p:cNvPr>
              <p:cNvSpPr txBox="1"/>
              <p:nvPr/>
            </p:nvSpPr>
            <p:spPr>
              <a:xfrm>
                <a:off x="119336" y="2132856"/>
                <a:ext cx="53206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=[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&gt;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5FA636-1B9F-4FE2-BF93-04DEE2388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132856"/>
                <a:ext cx="532068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01A08C-3D8D-4DAD-8B05-AD8085BBA4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2"/>
          <a:stretch/>
        </p:blipFill>
        <p:spPr>
          <a:xfrm>
            <a:off x="5159896" y="2852936"/>
            <a:ext cx="3804113" cy="2850573"/>
          </a:xfrm>
          <a:prstGeom prst="rect">
            <a:avLst/>
          </a:prstGeom>
        </p:spPr>
      </p:pic>
      <p:pic>
        <p:nvPicPr>
          <p:cNvPr id="13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B2B48BDA-C724-4F5F-B1BB-FE353394A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32" y="2420888"/>
            <a:ext cx="320422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22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3BA4096-3FFA-4359-A504-BA387026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341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1FB2E-CA12-43DE-8F71-8D544D6DA16D}"/>
              </a:ext>
            </a:extLst>
          </p:cNvPr>
          <p:cNvSpPr txBox="1"/>
          <p:nvPr/>
        </p:nvSpPr>
        <p:spPr>
          <a:xfrm>
            <a:off x="792088" y="1276690"/>
            <a:ext cx="891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Случай многих классов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49BF04D-28F5-43E2-B391-63F9E09EB517}"/>
              </a:ext>
            </a:extLst>
          </p:cNvPr>
          <p:cNvSpPr txBox="1"/>
          <p:nvPr/>
        </p:nvSpPr>
        <p:spPr>
          <a:xfrm>
            <a:off x="191344" y="2204864"/>
            <a:ext cx="6400800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5B9594D-2BE2-43F9-8286-1B79B6F6806A}"/>
              </a:ext>
            </a:extLst>
          </p:cNvPr>
          <p:cNvSpPr txBox="1"/>
          <p:nvPr/>
        </p:nvSpPr>
        <p:spPr>
          <a:xfrm>
            <a:off x="191344" y="3448683"/>
            <a:ext cx="6400800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30897EF-3271-4489-856F-1E096A652E39}"/>
              </a:ext>
            </a:extLst>
          </p:cNvPr>
          <p:cNvSpPr txBox="1"/>
          <p:nvPr/>
        </p:nvSpPr>
        <p:spPr>
          <a:xfrm>
            <a:off x="911424" y="2780928"/>
            <a:ext cx="6261536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«Усредняем» матрицу ошибок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0DF713AD-C74F-4A26-964A-0292095FEAB3}"/>
              </a:ext>
            </a:extLst>
          </p:cNvPr>
          <p:cNvSpPr txBox="1"/>
          <p:nvPr/>
        </p:nvSpPr>
        <p:spPr>
          <a:xfrm>
            <a:off x="1271464" y="4168763"/>
            <a:ext cx="5256584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p,r,f1,…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E0F227-9A86-4FDF-8D9A-3E1AD303A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529" y="759466"/>
            <a:ext cx="4837537" cy="18824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F01D59-E268-E54C-D16F-2C228F425B27}"/>
              </a:ext>
            </a:extLst>
          </p:cNvPr>
          <p:cNvSpPr txBox="1"/>
          <p:nvPr/>
        </p:nvSpPr>
        <p:spPr>
          <a:xfrm>
            <a:off x="66261" y="6229904"/>
            <a:ext cx="983481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https://neerc.ifmo.ru/wiki/index.php?title=%D0%9E%D1%86%D0%B5%D0%BD%D0%BA%D0%B0_%D0%BA%D0%B0%D1%87%D0%B5%D1%81%D1%82%D0%B2%D0%B0_%D0%B2_%D0%B7%D0%B0%D0%B4%D0%B0%D1%87%D0%B0%D1%85_%D0%BA%D0%BB%D0%B0%D1%81%D1%81%D0%B8%D1%84%D0%B8%D0%BA%D0%B0%D1%86%D0%B8%D0%B8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A5CD07-4578-8009-3DFB-46EACB799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542" y="3122632"/>
            <a:ext cx="5053524" cy="2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80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8AF2353-CBA9-48B8-8E22-2E870BA4B53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A2D9862-E395-43A6-8C2B-7DE49C121DA7}"/>
              </a:ext>
            </a:extLst>
          </p:cNvPr>
          <p:cNvSpPr/>
          <p:nvPr/>
        </p:nvSpPr>
        <p:spPr>
          <a:xfrm>
            <a:off x="605285" y="1502051"/>
            <a:ext cx="1108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All metrics of scientific evaluation are bound to be abused. Goodhart's law (named after the British economist who may have been the first to announce it) states that when a feature of the economy is picked as an indicator of the economy, then it inexorably ceases to function as that indicator because people start to game it.</a:t>
            </a:r>
            <a:endParaRPr lang="ru-RU" sz="24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CAE0902-926E-4294-8673-F0CFF89AB559}"/>
              </a:ext>
            </a:extLst>
          </p:cNvPr>
          <p:cNvSpPr/>
          <p:nvPr/>
        </p:nvSpPr>
        <p:spPr>
          <a:xfrm>
            <a:off x="623812" y="3905475"/>
            <a:ext cx="11305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Все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показатели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научной оценки обязательно будут «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обмануты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». </a:t>
            </a:r>
          </a:p>
          <a:p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i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(названный в честь британского экономиста, который, возможно, был первым, кто объявил о нем) гласит, что, когда какой-либо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экономики выбирается в качестве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индикатора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экономики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он неумолимо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перестает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функционировать как этот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индикатор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потому что люди начинают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манипулировать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с ним.</a:t>
            </a:r>
          </a:p>
        </p:txBody>
      </p:sp>
    </p:spTree>
    <p:extLst>
      <p:ext uri="{BB962C8B-B14F-4D97-AF65-F5344CB8AC3E}">
        <p14:creationId xmlns:p14="http://schemas.microsoft.com/office/powerpoint/2010/main" val="384927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DD918D7-C2E3-46BC-A1CA-545FF9E37036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" name="Picture 2" descr="r/coolguides - How Rotten Tomatoes scores can be misleading">
            <a:extLst>
              <a:ext uri="{FF2B5EF4-FFF2-40B4-BE49-F238E27FC236}">
                <a16:creationId xmlns:a16="http://schemas.microsoft.com/office/drawing/2014/main" id="{0790E9E6-B2C9-4BD1-8584-8661AB2E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40" y="1679087"/>
            <a:ext cx="6456432" cy="48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37559AA-6F04-4FBA-80FC-88A6F5350024}"/>
              </a:ext>
            </a:extLst>
          </p:cNvPr>
          <p:cNvSpPr txBox="1">
            <a:spLocks/>
          </p:cNvSpPr>
          <p:nvPr/>
        </p:nvSpPr>
        <p:spPr>
          <a:xfrm>
            <a:off x="2204513" y="895755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EA86978-C74C-4288-BA08-FBEC85FE02D2}"/>
              </a:ext>
            </a:extLst>
          </p:cNvPr>
          <p:cNvSpPr/>
          <p:nvPr/>
        </p:nvSpPr>
        <p:spPr>
          <a:xfrm>
            <a:off x="3141666" y="5244719"/>
            <a:ext cx="2064486" cy="46837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90FBAB-9164-4D98-B488-C98398FA37AF}"/>
              </a:ext>
            </a:extLst>
          </p:cNvPr>
          <p:cNvSpPr/>
          <p:nvPr/>
        </p:nvSpPr>
        <p:spPr>
          <a:xfrm>
            <a:off x="3143672" y="2348880"/>
            <a:ext cx="5832648" cy="648000"/>
          </a:xfrm>
          <a:prstGeom prst="rect">
            <a:avLst/>
          </a:prstGeom>
          <a:solidFill>
            <a:srgbClr val="00B050"/>
          </a:solidFill>
          <a:ln>
            <a:solidFill>
              <a:srgbClr val="04C41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Montserrat" panose="00000500000000000000" pitchFamily="2" charset="-52"/>
              </a:rPr>
              <a:t>Train</a:t>
            </a:r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CEFD20D-0D35-4D7E-B665-9AC648C49E1A}"/>
              </a:ext>
            </a:extLst>
          </p:cNvPr>
          <p:cNvSpPr/>
          <p:nvPr/>
        </p:nvSpPr>
        <p:spPr>
          <a:xfrm>
            <a:off x="7653640" y="3059200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C8C4D69-2302-4079-BD9C-15E9B6F7259B}"/>
              </a:ext>
            </a:extLst>
          </p:cNvPr>
          <p:cNvSpPr/>
          <p:nvPr/>
        </p:nvSpPr>
        <p:spPr>
          <a:xfrm>
            <a:off x="6145221" y="3046546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108C1F3-1151-4FF2-9AFE-7350A7C115BB}"/>
              </a:ext>
            </a:extLst>
          </p:cNvPr>
          <p:cNvSpPr/>
          <p:nvPr/>
        </p:nvSpPr>
        <p:spPr>
          <a:xfrm>
            <a:off x="4636802" y="3056173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EFEE229-310F-4890-B113-DAF071434598}"/>
              </a:ext>
            </a:extLst>
          </p:cNvPr>
          <p:cNvSpPr/>
          <p:nvPr/>
        </p:nvSpPr>
        <p:spPr>
          <a:xfrm>
            <a:off x="3143672" y="3056173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ABAFEF4-D4BC-4D48-92FB-FA33E5D49FEC}"/>
              </a:ext>
            </a:extLst>
          </p:cNvPr>
          <p:cNvSpPr/>
          <p:nvPr/>
        </p:nvSpPr>
        <p:spPr>
          <a:xfrm>
            <a:off x="7643584" y="3757573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8DF533-13F3-4C95-93CB-C890F9063562}"/>
              </a:ext>
            </a:extLst>
          </p:cNvPr>
          <p:cNvSpPr/>
          <p:nvPr/>
        </p:nvSpPr>
        <p:spPr>
          <a:xfrm>
            <a:off x="6135165" y="3744919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DEC2B1F-D019-45AE-866F-62AB6A8BF0D3}"/>
              </a:ext>
            </a:extLst>
          </p:cNvPr>
          <p:cNvSpPr/>
          <p:nvPr/>
        </p:nvSpPr>
        <p:spPr>
          <a:xfrm>
            <a:off x="4626746" y="3754546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6EEE7BA-79E1-40BD-B0C7-860369A64E5A}"/>
              </a:ext>
            </a:extLst>
          </p:cNvPr>
          <p:cNvSpPr/>
          <p:nvPr/>
        </p:nvSpPr>
        <p:spPr>
          <a:xfrm>
            <a:off x="3133616" y="3754546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EB06212-AC91-4354-9A5B-9BC9D584296E}"/>
              </a:ext>
            </a:extLst>
          </p:cNvPr>
          <p:cNvSpPr/>
          <p:nvPr/>
        </p:nvSpPr>
        <p:spPr>
          <a:xfrm>
            <a:off x="7637368" y="4455239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A0B287-E7B0-4FBD-8210-7E2058FC0EAF}"/>
              </a:ext>
            </a:extLst>
          </p:cNvPr>
          <p:cNvSpPr/>
          <p:nvPr/>
        </p:nvSpPr>
        <p:spPr>
          <a:xfrm>
            <a:off x="6128949" y="4442585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2EC7744-F5F9-48E9-AAC9-A0EEC7E1939B}"/>
              </a:ext>
            </a:extLst>
          </p:cNvPr>
          <p:cNvSpPr/>
          <p:nvPr/>
        </p:nvSpPr>
        <p:spPr>
          <a:xfrm>
            <a:off x="4620530" y="4452212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D376C8-BD39-4EA8-82A5-4FC59C8EEEF9}"/>
              </a:ext>
            </a:extLst>
          </p:cNvPr>
          <p:cNvSpPr/>
          <p:nvPr/>
        </p:nvSpPr>
        <p:spPr>
          <a:xfrm>
            <a:off x="3127400" y="4452212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A468E04-8988-4CEA-BC22-BBE1E9A82068}"/>
              </a:ext>
            </a:extLst>
          </p:cNvPr>
          <p:cNvSpPr/>
          <p:nvPr/>
        </p:nvSpPr>
        <p:spPr>
          <a:xfrm>
            <a:off x="7627312" y="5153612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F1D3647-A97D-41F7-BE68-C4494A5DC194}"/>
              </a:ext>
            </a:extLst>
          </p:cNvPr>
          <p:cNvSpPr/>
          <p:nvPr/>
        </p:nvSpPr>
        <p:spPr>
          <a:xfrm>
            <a:off x="6118893" y="5140958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20C3326-B4DD-43EC-A854-9CA861AFE842}"/>
              </a:ext>
            </a:extLst>
          </p:cNvPr>
          <p:cNvSpPr/>
          <p:nvPr/>
        </p:nvSpPr>
        <p:spPr>
          <a:xfrm>
            <a:off x="4610474" y="5150585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459E797-7561-4926-B71D-F8FD35F1EAA6}"/>
              </a:ext>
            </a:extLst>
          </p:cNvPr>
          <p:cNvSpPr/>
          <p:nvPr/>
        </p:nvSpPr>
        <p:spPr>
          <a:xfrm>
            <a:off x="3117344" y="5150585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666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66538" y="1029416"/>
            <a:ext cx="6656480" cy="189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Допустим, есть два классификатора: </a:t>
            </a:r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первый классификатор имеет </a:t>
            </a:r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Accuracy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95%,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Precision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99%,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Recall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50%;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B7838-81BF-42DF-9A3E-8C5EF56C2974}"/>
              </a:ext>
            </a:extLst>
          </p:cNvPr>
          <p:cNvSpPr txBox="1"/>
          <p:nvPr/>
        </p:nvSpPr>
        <p:spPr>
          <a:xfrm>
            <a:off x="927787" y="3723272"/>
            <a:ext cx="110771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Montserrat" panose="020B0604020202020204" charset="-52"/>
              </a:rPr>
              <a:t>Что вы можете сказать о </a:t>
            </a:r>
            <a:r>
              <a:rPr lang="ru-RU" sz="2400" b="1" dirty="0">
                <a:latin typeface="Montserrat" panose="020B0604020202020204" charset="-52"/>
              </a:rPr>
              <a:t>данных</a:t>
            </a:r>
            <a:r>
              <a:rPr lang="ru-RU" sz="2400" dirty="0">
                <a:latin typeface="Montserrat" panose="020B0604020202020204" charset="-52"/>
              </a:rPr>
              <a:t>, используемых для классификации?</a:t>
            </a:r>
            <a:endParaRPr lang="en-US" sz="2400" dirty="0">
              <a:latin typeface="Montserrat" panose="020B0604020202020204" charset="-52"/>
            </a:endParaRPr>
          </a:p>
          <a:p>
            <a:r>
              <a:rPr lang="ru-RU" sz="2400" dirty="0">
                <a:latin typeface="Montserrat" panose="020B0604020202020204" charset="-52"/>
              </a:rPr>
              <a:t> </a:t>
            </a:r>
          </a:p>
          <a:p>
            <a:r>
              <a:rPr lang="ru-RU" sz="2400" dirty="0">
                <a:latin typeface="Montserrat" panose="020B0604020202020204" charset="-52"/>
              </a:rPr>
              <a:t>Какой из этих классификаторов </a:t>
            </a:r>
            <a:r>
              <a:rPr lang="ru-RU" sz="2400" b="1" dirty="0">
                <a:latin typeface="Montserrat" panose="020B0604020202020204" charset="-52"/>
              </a:rPr>
              <a:t>надежнее</a:t>
            </a:r>
            <a:r>
              <a:rPr lang="ru-RU" sz="2400" dirty="0">
                <a:latin typeface="Montserrat" panose="020B0604020202020204" charset="-52"/>
              </a:rPr>
              <a:t>? </a:t>
            </a:r>
          </a:p>
        </p:txBody>
      </p:sp>
      <p:sp>
        <p:nvSpPr>
          <p:cNvPr id="11" name="Google Shape;139;p26"/>
          <p:cNvSpPr txBox="1"/>
          <p:nvPr/>
        </p:nvSpPr>
        <p:spPr>
          <a:xfrm>
            <a:off x="6795769" y="1810072"/>
            <a:ext cx="5332982" cy="179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второй классификатор имеет </a:t>
            </a:r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Accuracy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87%,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Precision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84%,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Recall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94%.</a:t>
            </a:r>
          </a:p>
        </p:txBody>
      </p:sp>
    </p:spTree>
    <p:extLst>
      <p:ext uri="{BB962C8B-B14F-4D97-AF65-F5344CB8AC3E}">
        <p14:creationId xmlns:p14="http://schemas.microsoft.com/office/powerpoint/2010/main" val="22640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151790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25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классов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Бинарная и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мультиклассовая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Сигмоида+Линейная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модель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спуск, 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классификации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 ошибок;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Ошибки 1 и 2 рода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ACC, F1,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AUC, ROC</a:t>
            </a: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9;p26"/>
          <p:cNvSpPr txBox="1"/>
          <p:nvPr/>
        </p:nvSpPr>
        <p:spPr>
          <a:xfrm>
            <a:off x="2566711" y="10793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5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19085" y="206669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6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57183" y="314507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задания?</a:t>
            </a:r>
          </a:p>
        </p:txBody>
      </p:sp>
      <p:sp>
        <p:nvSpPr>
          <p:cNvPr id="17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427854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7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103235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AD0FB35-F157-4397-933B-20A7DF06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1CBE5-6D1C-40EB-9832-34D208C2C1E5}"/>
              </a:ext>
            </a:extLst>
          </p:cNvPr>
          <p:cNvSpPr txBox="1"/>
          <p:nvPr/>
        </p:nvSpPr>
        <p:spPr>
          <a:xfrm>
            <a:off x="191344" y="481327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ECC7C-B912-4320-A080-C95CE08624C5}"/>
              </a:ext>
            </a:extLst>
          </p:cNvPr>
          <p:cNvSpPr txBox="1"/>
          <p:nvPr/>
        </p:nvSpPr>
        <p:spPr>
          <a:xfrm>
            <a:off x="3143672" y="5157192"/>
            <a:ext cx="8619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f</a:t>
            </a: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– правило принятия решения, которое может предсказывать классы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27A49DC-A102-4213-AD02-7380A861BF16}"/>
              </a:ext>
            </a:extLst>
          </p:cNvPr>
          <p:cNvGrpSpPr/>
          <p:nvPr/>
        </p:nvGrpSpPr>
        <p:grpSpPr>
          <a:xfrm>
            <a:off x="2839506" y="1708345"/>
            <a:ext cx="6010301" cy="3150434"/>
            <a:chOff x="2605979" y="2824682"/>
            <a:chExt cx="2736220" cy="1434251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1F32902-F2FC-452E-B6BB-EF7AF1BF0AEB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FAF4BE58-21EF-4CD7-A86B-5B1B470CCFB0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E61CCC9-2E7D-4555-8F12-6E5DB6C3EDBE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79CB5337-5B1F-4B08-A03D-AAF6FD8A6446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BF5D5A9-CE53-459D-8B12-A39A866BF08F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636D0F7-7FCE-47AB-986C-DF1C877C0D62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9198B5FA-E5B4-41A7-B2DA-54080B6F13AC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5AA221D5-83ED-4610-B00A-C94FD0EBFD8A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8BF232C-6072-47A0-BC88-29207B7883E3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6450B120-7275-4575-A7C0-D28D9964A7E5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33F79E4D-016F-4C65-AB8D-E28CD57071FC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E979DB2C-89C6-48F5-8701-2B75B69881F1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18B1763D-7B81-4BC7-8DD6-2D3C4B70A9AC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5210C19E-9C1E-4EA7-89DC-7CEC3B7600D1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4CBBC3F8-FCB0-4653-8603-18A3D0B549CB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78767056-AF4D-411D-95EE-31CE57045446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2828C16C-02A2-4487-8846-FE5345035D47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4B8CE3-6FF2-4363-B12A-FFF2D611131A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21BDA4E8-734A-48E4-A63C-DB958C915A8E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410A9F8E-D5F5-402D-B76F-4870DE853D1A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4E12B3F-F93F-4824-9464-04C8BF21012D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EE532B5F-51B5-4D14-A696-F21FE5BE069E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262A4B5B-C8EC-4E2A-8B36-7BBB687D1E2D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1128E209-FA18-4006-88C6-4D57B8F71327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04DAEAFE-D120-4CAC-BB6C-7D674015A0EF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BC114A9-BC19-4F39-88C6-8396D14AFA4E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0F83AC5D-8C6A-4789-96CA-E466041AA5B0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F2C9C65-2B41-4125-92FA-CBBEDE0F5EE5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4EB2766C-1387-48E2-A752-DBC26D5976D6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361CF406-AC56-4919-A4B7-CA8BCC06A7C4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42C1AD5-CB39-4E98-871D-3DF78E7CD428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8C5E8074-C8BF-4C2E-9A95-F8F24B4361D0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99602376-5505-42EC-A674-C1826EE08614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9CBCE484-B935-47F2-84B4-71C9B2F29C62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F0FF376D-EE14-4762-AF7A-098BBE10E832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1CBD7CAF-0C06-429D-BA94-EA6BD5F44640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FCFEA0F3-0E4D-4849-B255-3D06A34FEB21}"/>
              </a:ext>
            </a:extLst>
          </p:cNvPr>
          <p:cNvCxnSpPr>
            <a:cxnSpLocks/>
          </p:cNvCxnSpPr>
          <p:nvPr/>
        </p:nvCxnSpPr>
        <p:spPr>
          <a:xfrm>
            <a:off x="5047412" y="1747425"/>
            <a:ext cx="1391071" cy="2976348"/>
          </a:xfrm>
          <a:prstGeom prst="line">
            <a:avLst/>
          </a:pr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олилиния 4">
            <a:extLst>
              <a:ext uri="{FF2B5EF4-FFF2-40B4-BE49-F238E27FC236}">
                <a16:creationId xmlns:a16="http://schemas.microsoft.com/office/drawing/2014/main" id="{5896E3B3-4D20-417B-84F4-F351BD90D485}"/>
              </a:ext>
            </a:extLst>
          </p:cNvPr>
          <p:cNvSpPr/>
          <p:nvPr/>
        </p:nvSpPr>
        <p:spPr>
          <a:xfrm>
            <a:off x="4502496" y="1743297"/>
            <a:ext cx="3669486" cy="3076402"/>
          </a:xfrm>
          <a:custGeom>
            <a:avLst/>
            <a:gdLst>
              <a:gd name="connsiteX0" fmla="*/ 0 w 3702868"/>
              <a:gd name="connsiteY0" fmla="*/ 0 h 2506537"/>
              <a:gd name="connsiteX1" fmla="*/ 1665838 w 3702868"/>
              <a:gd name="connsiteY1" fmla="*/ 923454 h 2506537"/>
              <a:gd name="connsiteX2" fmla="*/ 1321806 w 3702868"/>
              <a:gd name="connsiteY2" fmla="*/ 2453489 h 2506537"/>
              <a:gd name="connsiteX3" fmla="*/ 3702868 w 3702868"/>
              <a:gd name="connsiteY3" fmla="*/ 2163778 h 250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868" h="2506537">
                <a:moveTo>
                  <a:pt x="0" y="0"/>
                </a:moveTo>
                <a:cubicBezTo>
                  <a:pt x="722768" y="257269"/>
                  <a:pt x="1445537" y="514539"/>
                  <a:pt x="1665838" y="923454"/>
                </a:cubicBezTo>
                <a:cubicBezTo>
                  <a:pt x="1886139" y="1332369"/>
                  <a:pt x="982301" y="2246768"/>
                  <a:pt x="1321806" y="2453489"/>
                </a:cubicBezTo>
                <a:cubicBezTo>
                  <a:pt x="1661311" y="2660210"/>
                  <a:pt x="3413157" y="2198483"/>
                  <a:pt x="3702868" y="2163778"/>
                </a:cubicBezTo>
              </a:path>
            </a:pathLst>
          </a:cu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27DE6E-0A52-4C89-8C69-3128760D747F}"/>
                  </a:ext>
                </a:extLst>
              </p:cNvPr>
              <p:cNvSpPr txBox="1"/>
              <p:nvPr/>
            </p:nvSpPr>
            <p:spPr>
              <a:xfrm>
                <a:off x="234866" y="3011802"/>
                <a:ext cx="26422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ru-RU" sz="1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𝑦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18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27DE6E-0A52-4C89-8C69-3128760D7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6" y="3011802"/>
                <a:ext cx="2642225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55" grpId="0" animBg="1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4F4BEC6-D720-49B3-BF25-8F260CC5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</a:t>
            </a:r>
          </a:p>
        </p:txBody>
      </p:sp>
      <p:pic>
        <p:nvPicPr>
          <p:cNvPr id="14" name="Picture 2" descr="Image Detection, Recognition, and Classification with Machine Learning">
            <a:extLst>
              <a:ext uri="{FF2B5EF4-FFF2-40B4-BE49-F238E27FC236}">
                <a16:creationId xmlns:a16="http://schemas.microsoft.com/office/drawing/2014/main" id="{DB11105E-AEC8-4D0B-B562-6E7069A2C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" y="1532716"/>
            <a:ext cx="4968552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I Takes Face Recognition to New Frontiers">
            <a:extLst>
              <a:ext uri="{FF2B5EF4-FFF2-40B4-BE49-F238E27FC236}">
                <a16:creationId xmlns:a16="http://schemas.microsoft.com/office/drawing/2014/main" id="{DB1EA7A9-51BE-41EA-A846-C4655ADB0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4"/>
          <a:stretch/>
        </p:blipFill>
        <p:spPr bwMode="auto">
          <a:xfrm>
            <a:off x="8550316" y="1355940"/>
            <a:ext cx="3344600" cy="27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Jury - Definition, Examples, Processes">
            <a:extLst>
              <a:ext uri="{FF2B5EF4-FFF2-40B4-BE49-F238E27FC236}">
                <a16:creationId xmlns:a16="http://schemas.microsoft.com/office/drawing/2014/main" id="{B044D481-8F62-4CF9-A224-58510E60F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7" r="3797" b="9717"/>
          <a:stretch/>
        </p:blipFill>
        <p:spPr bwMode="auto">
          <a:xfrm>
            <a:off x="1234062" y="4135061"/>
            <a:ext cx="5785740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ite and teal medical certificate , Computer Icons Medicine Medical  diagnosis, report transparent background PNG clipart | HiClipart">
            <a:extLst>
              <a:ext uri="{FF2B5EF4-FFF2-40B4-BE49-F238E27FC236}">
                <a16:creationId xmlns:a16="http://schemas.microsoft.com/office/drawing/2014/main" id="{7D094AA4-703C-4D48-8E73-923920FF8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" b="98250" l="1750" r="99375">
                        <a14:foregroundMark x1="11000" y1="26375" x2="11000" y2="26375"/>
                        <a14:foregroundMark x1="47375" y1="8000" x2="17125" y2="20375"/>
                        <a14:foregroundMark x1="17125" y1="20375" x2="12625" y2="26625"/>
                        <a14:foregroundMark x1="12625" y1="26625" x2="11875" y2="62375"/>
                        <a14:foregroundMark x1="11875" y1="62375" x2="18375" y2="76875"/>
                        <a14:foregroundMark x1="18375" y1="76875" x2="23125" y2="82250"/>
                        <a14:foregroundMark x1="23125" y1="82250" x2="46500" y2="93125"/>
                        <a14:foregroundMark x1="46500" y1="93125" x2="55250" y2="93125"/>
                        <a14:foregroundMark x1="55250" y1="93125" x2="80000" y2="82125"/>
                        <a14:foregroundMark x1="80000" y1="82125" x2="86875" y2="76375"/>
                        <a14:foregroundMark x1="86875" y1="76375" x2="93375" y2="56625"/>
                        <a14:foregroundMark x1="93375" y1="56625" x2="89875" y2="40625"/>
                        <a14:foregroundMark x1="89875" y1="40625" x2="89875" y2="30875"/>
                        <a14:foregroundMark x1="93500" y1="27125" x2="77000" y2="51125"/>
                        <a14:foregroundMark x1="70625" y1="9625" x2="52875" y2="2750"/>
                        <a14:foregroundMark x1="52875" y1="2750" x2="35750" y2="3750"/>
                        <a14:foregroundMark x1="35750" y1="3750" x2="15375" y2="16500"/>
                        <a14:foregroundMark x1="15375" y1="16500" x2="7625" y2="29375"/>
                        <a14:foregroundMark x1="7625" y1="29375" x2="3000" y2="51625"/>
                        <a14:foregroundMark x1="3000" y1="51625" x2="11625" y2="74625"/>
                        <a14:foregroundMark x1="11625" y1="74625" x2="34875" y2="94250"/>
                        <a14:foregroundMark x1="34875" y1="94250" x2="44000" y2="96875"/>
                        <a14:foregroundMark x1="44000" y1="96875" x2="51875" y2="96875"/>
                        <a14:foregroundMark x1="51875" y1="96875" x2="74375" y2="91875"/>
                        <a14:foregroundMark x1="74375" y1="91875" x2="75125" y2="91250"/>
                        <a14:foregroundMark x1="34500" y1="18375" x2="29375" y2="29000"/>
                        <a14:foregroundMark x1="29375" y1="29000" x2="29000" y2="79000"/>
                        <a14:foregroundMark x1="22375" y1="29750" x2="27875" y2="72125"/>
                        <a14:foregroundMark x1="18375" y1="24500" x2="19000" y2="62875"/>
                        <a14:foregroundMark x1="19000" y1="62875" x2="20500" y2="69875"/>
                        <a14:foregroundMark x1="20500" y1="69875" x2="20500" y2="69875"/>
                        <a14:foregroundMark x1="8000" y1="33250" x2="5750" y2="49375"/>
                        <a14:foregroundMark x1="5750" y1="49375" x2="6750" y2="56250"/>
                        <a14:foregroundMark x1="2750" y1="39875" x2="4375" y2="62875"/>
                        <a14:foregroundMark x1="4375" y1="62875" x2="10750" y2="76625"/>
                        <a14:foregroundMark x1="10750" y1="76625" x2="27375" y2="90250"/>
                        <a14:foregroundMark x1="27375" y1="90250" x2="40875" y2="97000"/>
                        <a14:foregroundMark x1="40875" y1="97000" x2="48750" y2="98250"/>
                        <a14:foregroundMark x1="48750" y1="98250" x2="54625" y2="97750"/>
                        <a14:foregroundMark x1="43125" y1="88500" x2="56000" y2="90250"/>
                        <a14:foregroundMark x1="1750" y1="41625" x2="3750" y2="60375"/>
                        <a14:foregroundMark x1="31500" y1="9375" x2="26125" y2="31750"/>
                        <a14:foregroundMark x1="26125" y1="31750" x2="26125" y2="46250"/>
                        <a14:foregroundMark x1="17375" y1="20500" x2="17375" y2="20500"/>
                        <a14:foregroundMark x1="22750" y1="31750" x2="22750" y2="31750"/>
                        <a14:foregroundMark x1="19625" y1="16875" x2="19625" y2="16875"/>
                        <a14:foregroundMark x1="35375" y1="6875" x2="35375" y2="6875"/>
                        <a14:foregroundMark x1="47750" y1="4625" x2="47750" y2="4625"/>
                        <a14:foregroundMark x1="39500" y1="19500" x2="80625" y2="81125"/>
                        <a14:foregroundMark x1="77750" y1="22625" x2="43500" y2="80375"/>
                        <a14:foregroundMark x1="43500" y1="80375" x2="43000" y2="80500"/>
                        <a14:foregroundMark x1="37625" y1="20000" x2="38125" y2="72875"/>
                        <a14:foregroundMark x1="17250" y1="12375" x2="17250" y2="12375"/>
                        <a14:foregroundMark x1="14250" y1="7250" x2="21750" y2="7875"/>
                        <a14:foregroundMark x1="21750" y1="7875" x2="26125" y2="7750"/>
                        <a14:foregroundMark x1="15375" y1="12250" x2="15375" y2="12250"/>
                        <a14:foregroundMark x1="15125" y1="11500" x2="15125" y2="11500"/>
                        <a14:foregroundMark x1="47500" y1="1000" x2="47500" y2="1000"/>
                        <a14:foregroundMark x1="97250" y1="23125" x2="97250" y2="23125"/>
                        <a14:foregroundMark x1="97625" y1="23500" x2="97625" y2="23500"/>
                        <a14:foregroundMark x1="59250" y1="32250" x2="59250" y2="32250"/>
                        <a14:foregroundMark x1="47250" y1="19875" x2="56375" y2="32250"/>
                        <a14:foregroundMark x1="56375" y1="32250" x2="59125" y2="40625"/>
                        <a14:foregroundMark x1="59125" y1="40625" x2="67375" y2="44750"/>
                        <a14:foregroundMark x1="67375" y1="44750" x2="76875" y2="29125"/>
                        <a14:foregroundMark x1="76875" y1="29125" x2="70375" y2="38750"/>
                        <a14:foregroundMark x1="70375" y1="38750" x2="71250" y2="46125"/>
                        <a14:foregroundMark x1="71250" y1="46125" x2="76250" y2="51750"/>
                        <a14:foregroundMark x1="76250" y1="51750" x2="77875" y2="41500"/>
                        <a14:foregroundMark x1="77875" y1="41500" x2="70500" y2="46000"/>
                        <a14:foregroundMark x1="70500" y1="46000" x2="72750" y2="53375"/>
                        <a14:foregroundMark x1="72750" y1="53375" x2="73625" y2="43625"/>
                        <a14:foregroundMark x1="73625" y1="43625" x2="68375" y2="51125"/>
                        <a14:foregroundMark x1="68375" y1="51125" x2="75625" y2="51375"/>
                        <a14:foregroundMark x1="75625" y1="51375" x2="74625" y2="58875"/>
                        <a14:foregroundMark x1="74625" y1="58875" x2="70625" y2="65375"/>
                        <a14:foregroundMark x1="70625" y1="65375" x2="63250" y2="68250"/>
                        <a14:foregroundMark x1="63250" y1="68250" x2="62875" y2="75375"/>
                        <a14:foregroundMark x1="62875" y1="75375" x2="72875" y2="76250"/>
                        <a14:foregroundMark x1="72875" y1="76250" x2="71875" y2="68875"/>
                        <a14:foregroundMark x1="71875" y1="68875" x2="65625" y2="72875"/>
                        <a14:foregroundMark x1="65625" y1="72875" x2="52625" y2="73000"/>
                        <a14:foregroundMark x1="52625" y1="73000" x2="46750" y2="68875"/>
                        <a14:foregroundMark x1="46750" y1="68875" x2="44000" y2="75500"/>
                        <a14:foregroundMark x1="44000" y1="75500" x2="53375" y2="47875"/>
                        <a14:foregroundMark x1="53375" y1="47875" x2="44625" y2="43500"/>
                        <a14:foregroundMark x1="44625" y1="43500" x2="40625" y2="54000"/>
                        <a14:foregroundMark x1="40625" y1="54000" x2="47875" y2="54875"/>
                        <a14:foregroundMark x1="47875" y1="54875" x2="44375" y2="43500"/>
                        <a14:foregroundMark x1="44375" y1="43500" x2="38750" y2="58500"/>
                        <a14:foregroundMark x1="38750" y1="58500" x2="40625" y2="65875"/>
                        <a14:foregroundMark x1="40625" y1="65875" x2="40000" y2="69625"/>
                        <a14:foregroundMark x1="39500" y1="79375" x2="72500" y2="79375"/>
                        <a14:foregroundMark x1="72500" y1="79375" x2="33625" y2="78875"/>
                        <a14:foregroundMark x1="33625" y1="78875" x2="64000" y2="77250"/>
                        <a14:foregroundMark x1="64000" y1="77250" x2="50750" y2="73625"/>
                        <a14:foregroundMark x1="50750" y1="73625" x2="53625" y2="84500"/>
                        <a14:foregroundMark x1="53625" y1="84500" x2="61875" y2="84000"/>
                        <a14:foregroundMark x1="61875" y1="84000" x2="67875" y2="80500"/>
                        <a14:foregroundMark x1="67875" y1="80500" x2="57625" y2="71250"/>
                        <a14:foregroundMark x1="57625" y1="71250" x2="47250" y2="72250"/>
                        <a14:foregroundMark x1="47250" y1="72250" x2="49250" y2="79875"/>
                        <a14:foregroundMark x1="49250" y1="79875" x2="56875" y2="74750"/>
                        <a14:foregroundMark x1="56875" y1="74750" x2="56750" y2="73250"/>
                        <a14:foregroundMark x1="70750" y1="23875" x2="54000" y2="19875"/>
                        <a14:foregroundMark x1="54000" y1="19875" x2="48750" y2="24500"/>
                        <a14:foregroundMark x1="48750" y1="24500" x2="57750" y2="28625"/>
                        <a14:foregroundMark x1="57750" y1="28625" x2="65625" y2="28375"/>
                        <a14:foregroundMark x1="65625" y1="28375" x2="73375" y2="24750"/>
                        <a14:foregroundMark x1="73375" y1="24750" x2="64250" y2="24375"/>
                        <a14:foregroundMark x1="64250" y1="24375" x2="58250" y2="27000"/>
                        <a14:foregroundMark x1="79250" y1="48250" x2="74250" y2="57750"/>
                        <a14:foregroundMark x1="74250" y1="57750" x2="72750" y2="68875"/>
                        <a14:foregroundMark x1="72750" y1="68875" x2="78375" y2="73875"/>
                        <a14:foregroundMark x1="78375" y1="73875" x2="82000" y2="62875"/>
                        <a14:foregroundMark x1="82000" y1="62875" x2="81500" y2="54250"/>
                        <a14:foregroundMark x1="81500" y1="54250" x2="78500" y2="51000"/>
                        <a14:foregroundMark x1="98500" y1="45875" x2="98500" y2="45875"/>
                        <a14:foregroundMark x1="75500" y1="20875" x2="79500" y2="26875"/>
                        <a14:foregroundMark x1="79500" y1="26875" x2="80625" y2="34625"/>
                        <a14:foregroundMark x1="80625" y1="34625" x2="77125" y2="40500"/>
                        <a14:foregroundMark x1="70625" y1="19750" x2="77625" y2="19625"/>
                        <a14:foregroundMark x1="77625" y1="19625" x2="82125" y2="25250"/>
                        <a14:foregroundMark x1="96250" y1="25750" x2="96250" y2="25750"/>
                        <a14:foregroundMark x1="96875" y1="24125" x2="96875" y2="24125"/>
                        <a14:foregroundMark x1="96125" y1="23375" x2="96125" y2="23375"/>
                        <a14:foregroundMark x1="95875" y1="22750" x2="95875" y2="22750"/>
                        <a14:foregroundMark x1="95875" y1="23375" x2="95875" y2="23375"/>
                        <a14:foregroundMark x1="98000" y1="25250" x2="98000" y2="25250"/>
                        <a14:foregroundMark x1="98250" y1="24875" x2="98250" y2="24875"/>
                        <a14:foregroundMark x1="94250" y1="29375" x2="94250" y2="29375"/>
                        <a14:foregroundMark x1="94500" y1="26750" x2="94500" y2="26750"/>
                        <a14:foregroundMark x1="95375" y1="23250" x2="95375" y2="23250"/>
                        <a14:foregroundMark x1="19250" y1="23750" x2="19250" y2="23750"/>
                        <a14:foregroundMark x1="20375" y1="26125" x2="20375" y2="26125"/>
                        <a14:foregroundMark x1="99375" y1="26125" x2="99375" y2="26125"/>
                        <a14:foregroundMark x1="82000" y1="51375" x2="82000" y2="51375"/>
                        <a14:foregroundMark x1="45125" y1="35250" x2="45125" y2="35250"/>
                        <a14:foregroundMark x1="19875" y1="20250" x2="21000" y2="27375"/>
                        <a14:foregroundMark x1="21000" y1="27375" x2="24125" y2="21000"/>
                        <a14:foregroundMark x1="24125" y1="21000" x2="23500" y2="19875"/>
                        <a14:foregroundMark x1="24250" y1="22250" x2="25250" y2="30625"/>
                        <a14:foregroundMark x1="25250" y1="30625" x2="24000" y2="21875"/>
                        <a14:foregroundMark x1="15125" y1="26000" x2="17875" y2="48375"/>
                        <a14:foregroundMark x1="17875" y1="48375" x2="14875" y2="40875"/>
                        <a14:foregroundMark x1="14875" y1="40875" x2="14750" y2="27625"/>
                        <a14:foregroundMark x1="45125" y1="29000" x2="40000" y2="37250"/>
                        <a14:foregroundMark x1="40000" y1="37250" x2="46875" y2="39625"/>
                        <a14:foregroundMark x1="46875" y1="39625" x2="47625" y2="30375"/>
                        <a14:foregroundMark x1="47625" y1="30375" x2="44625" y2="34500"/>
                        <a14:foregroundMark x1="41500" y1="25750" x2="44625" y2="34000"/>
                        <a14:foregroundMark x1="44625" y1="34000" x2="49125" y2="26750"/>
                        <a14:foregroundMark x1="49125" y1="26750" x2="40750" y2="27500"/>
                        <a14:foregroundMark x1="40750" y1="27500" x2="47375" y2="32625"/>
                        <a14:foregroundMark x1="47375" y1="32625" x2="48500" y2="24875"/>
                        <a14:foregroundMark x1="48500" y1="24875" x2="47125" y2="26250"/>
                        <a14:foregroundMark x1="72125" y1="27875" x2="57250" y2="31375"/>
                        <a14:foregroundMark x1="78500" y1="50500" x2="60000" y2="59125"/>
                        <a14:foregroundMark x1="57375" y1="15500" x2="63000" y2="12750"/>
                        <a14:foregroundMark x1="64250" y1="8375" x2="51625" y2="14625"/>
                        <a14:foregroundMark x1="14250" y1="8500" x2="13625" y2="7250"/>
                        <a14:foregroundMark x1="13375" y1="7250" x2="13625" y2="8625"/>
                        <a14:foregroundMark x1="13375" y1="9000" x2="13375" y2="9000"/>
                        <a14:foregroundMark x1="12875" y1="8000" x2="12875" y2="8000"/>
                        <a14:foregroundMark x1="99125" y1="25625" x2="99125" y2="25625"/>
                        <a14:foregroundMark x1="97375" y1="28875" x2="97375" y2="28875"/>
                        <a14:foregroundMark x1="98250" y1="27750" x2="98250" y2="27750"/>
                        <a14:backgroundMark x1="21750" y1="6000" x2="21750" y2="6000"/>
                        <a14:backgroundMark x1="17750" y1="6125" x2="17750" y2="6125"/>
                        <a14:backgroundMark x1="98125" y1="26625" x2="98125" y2="26625"/>
                        <a14:backgroundMark x1="98625" y1="26250" x2="98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770" y="1553405"/>
            <a:ext cx="2390065" cy="23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ree Vector | Coloured dogs collection">
            <a:extLst>
              <a:ext uri="{FF2B5EF4-FFF2-40B4-BE49-F238E27FC236}">
                <a16:creationId xmlns:a16="http://schemas.microsoft.com/office/drawing/2014/main" id="{3EB6DB36-9E65-4681-9750-1DF6C283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7" y="4124807"/>
            <a:ext cx="3439389" cy="25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2241</Words>
  <Application>Microsoft Office PowerPoint</Application>
  <PresentationFormat>Произвольный</PresentationFormat>
  <Paragraphs>485</Paragraphs>
  <Slides>51</Slides>
  <Notes>51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2" baseType="lpstr">
      <vt:lpstr>Montserrat</vt:lpstr>
      <vt:lpstr>Source Sans Pro</vt:lpstr>
      <vt:lpstr>IBM Plex Mono</vt:lpstr>
      <vt:lpstr>Cambria Math</vt:lpstr>
      <vt:lpstr>Comic Sans MS</vt:lpstr>
      <vt:lpstr>Courier New</vt:lpstr>
      <vt:lpstr>Arial</vt:lpstr>
      <vt:lpstr>Montserrat Black</vt:lpstr>
      <vt:lpstr>Times New Roman</vt:lpstr>
      <vt:lpstr>Verdana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Классификация</vt:lpstr>
      <vt:lpstr>Классификация</vt:lpstr>
      <vt:lpstr>Классификация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Ранее: линейная регрессия</vt:lpstr>
      <vt:lpstr>Логистическая Функция</vt:lpstr>
      <vt:lpstr>Рубрика Прохладные Истории</vt:lpstr>
      <vt:lpstr>Презентация PowerPoint</vt:lpstr>
      <vt:lpstr>Логистическая регрессия Функция ошибки</vt:lpstr>
      <vt:lpstr>Логистическая регрессия Функция ошибки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Логистическая Регрессия</vt:lpstr>
      <vt:lpstr>Презентация PowerPoint</vt:lpstr>
      <vt:lpstr>Презентация PowerPoint</vt:lpstr>
      <vt:lpstr>Метрики Классификации</vt:lpstr>
      <vt:lpstr>Метрики Классификации</vt:lpstr>
      <vt:lpstr>Метрики Классификации</vt:lpstr>
      <vt:lpstr>Презентация PowerPoint</vt:lpstr>
      <vt:lpstr>Метрики Классификации</vt:lpstr>
      <vt:lpstr>Метрики Классификации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Artemiy Firsov</cp:lastModifiedBy>
  <cp:revision>83</cp:revision>
  <dcterms:modified xsi:type="dcterms:W3CDTF">2023-11-30T16:09:25Z</dcterms:modified>
</cp:coreProperties>
</file>